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8.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7.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3" r:id="rId1"/>
  </p:sldMasterIdLst>
  <p:notesMasterIdLst>
    <p:notesMasterId r:id="rId21"/>
  </p:notesMasterIdLst>
  <p:handoutMasterIdLst>
    <p:handoutMasterId r:id="rId22"/>
  </p:handoutMasterIdLst>
  <p:sldIdLst>
    <p:sldId id="257" r:id="rId2"/>
    <p:sldId id="358" r:id="rId3"/>
    <p:sldId id="348" r:id="rId4"/>
    <p:sldId id="351" r:id="rId5"/>
    <p:sldId id="408" r:id="rId6"/>
    <p:sldId id="354" r:id="rId7"/>
    <p:sldId id="267" r:id="rId8"/>
    <p:sldId id="316" r:id="rId9"/>
    <p:sldId id="357" r:id="rId10"/>
    <p:sldId id="410" r:id="rId11"/>
    <p:sldId id="407" r:id="rId12"/>
    <p:sldId id="336" r:id="rId13"/>
    <p:sldId id="323" r:id="rId14"/>
    <p:sldId id="324" r:id="rId15"/>
    <p:sldId id="268" r:id="rId16"/>
    <p:sldId id="318" r:id="rId17"/>
    <p:sldId id="352" r:id="rId18"/>
    <p:sldId id="322" r:id="rId19"/>
    <p:sldId id="291" r:id="rId20"/>
  </p:sldIdLst>
  <p:sldSz cx="12192000" cy="6858000"/>
  <p:notesSz cx="6858000" cy="9144000"/>
  <p:embeddedFontLst>
    <p:embeddedFont>
      <p:font typeface="Amazon Ember" panose="020B0603020204020204"/>
      <p:regular r:id="rId23"/>
      <p:bold r:id="rId23"/>
      <p:italic r:id="rId23"/>
      <p:boldItalic r:id="rId23"/>
    </p:embeddedFont>
    <p:embeddedFont>
      <p:font typeface="Amazon Ember Cd RC" panose="020B0604020202020204" charset="0"/>
      <p:regular r:id="rId24"/>
      <p:bold r:id="rId25"/>
      <p:italic r:id="rId26"/>
      <p:boldItalic r:id="rId27"/>
    </p:embeddedFont>
    <p:embeddedFont>
      <p:font typeface="Amazon Ember Display Heavy" panose="020B0604020202020204" charset="0"/>
      <p:bold r:id="rId28"/>
    </p:embeddedFont>
    <p:embeddedFont>
      <p:font typeface="Amazon Ember Heavy" panose="020B0603020204020204"/>
      <p:bold r:id="rId23"/>
      <p:italic r:id="rId23"/>
      <p:boldItalic r:id="rId23"/>
    </p:embeddedFont>
    <p:embeddedFont>
      <p:font typeface="Amazon Ember Thin" panose="020B0604020202020204" charset="0"/>
      <p:regular r:id="rId29"/>
      <p: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9FCC3B"/>
          </p15:clr>
        </p15:guide>
        <p15:guide id="2" pos="3840" userDrawn="1">
          <p15:clr>
            <a:srgbClr val="A4A3A4"/>
          </p15:clr>
        </p15:guide>
        <p15:guide id="3" orient="horz" pos="1440" userDrawn="1">
          <p15:clr>
            <a:srgbClr val="A4A3A4"/>
          </p15:clr>
        </p15:guide>
        <p15:guide id="4" orient="horz" pos="2424" userDrawn="1">
          <p15:clr>
            <a:srgbClr val="A4A3A4"/>
          </p15:clr>
        </p15:guide>
        <p15:guide id="5" orient="horz" pos="16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Nelson" initials="RN" lastIdx="1" clrIdx="0">
    <p:extLst>
      <p:ext uri="{19B8F6BF-5375-455C-9EA6-DF929625EA0E}">
        <p15:presenceInfo xmlns:p15="http://schemas.microsoft.com/office/powerpoint/2012/main" userId="Ruth Nelson" providerId="None"/>
      </p:ext>
    </p:extLst>
  </p:cmAuthor>
  <p:cmAuthor id="2" name="Lopez, Elyse" initials="LE" lastIdx="4" clrIdx="1">
    <p:extLst>
      <p:ext uri="{19B8F6BF-5375-455C-9EA6-DF929625EA0E}">
        <p15:presenceInfo xmlns:p15="http://schemas.microsoft.com/office/powerpoint/2012/main" userId="Lopez, Ely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E7CE"/>
    <a:srgbClr val="ADE422"/>
    <a:srgbClr val="504BAB"/>
    <a:srgbClr val="7E93EE"/>
    <a:srgbClr val="008296"/>
    <a:srgbClr val="0073BB"/>
    <a:srgbClr val="96FFFF"/>
    <a:srgbClr val="44B9D6"/>
    <a:srgbClr val="57759A"/>
    <a:srgbClr val="0052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75452" autoAdjust="0"/>
  </p:normalViewPr>
  <p:slideViewPr>
    <p:cSldViewPr snapToGrid="0" showGuides="1">
      <p:cViewPr varScale="1">
        <p:scale>
          <a:sx n="63" d="100"/>
          <a:sy n="63" d="100"/>
        </p:scale>
        <p:origin x="78" y="294"/>
      </p:cViewPr>
      <p:guideLst>
        <p:guide orient="horz" pos="1080"/>
        <p:guide pos="3840"/>
        <p:guide orient="horz" pos="1440"/>
        <p:guide orient="horz" pos="2424"/>
        <p:guide orient="horz" pos="160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1" d="100"/>
          <a:sy n="91" d="100"/>
        </p:scale>
        <p:origin x="375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1.fntdata"/><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NUL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DE9E1B-26EB-4A38-A7AE-65F92660F099}"/>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C2958231-F43A-4080-9189-B55BD0FBA179}" type="slidenum">
              <a:rPr lang="en-US" sz="1000" smtClean="0"/>
              <a:pPr algn="ctr"/>
              <a:t>‹#›</a:t>
            </a:fld>
            <a:endParaRPr lang="en-US" sz="1000"/>
          </a:p>
        </p:txBody>
      </p:sp>
    </p:spTree>
    <p:extLst>
      <p:ext uri="{BB962C8B-B14F-4D97-AF65-F5344CB8AC3E}">
        <p14:creationId xmlns:p14="http://schemas.microsoft.com/office/powerpoint/2010/main" val="971914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44904" y="359229"/>
            <a:ext cx="5968192" cy="335710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44904" y="3889911"/>
            <a:ext cx="5968192" cy="4636572"/>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000"/>
            </a:lvl1pPr>
          </a:lstStyle>
          <a:p>
            <a:fld id="{72F4E750-4A8C-4255-B8EE-26052AA718E6}" type="slidenum">
              <a:rPr lang="en-US" smtClean="0"/>
              <a:pPr/>
              <a:t>‹#›</a:t>
            </a:fld>
            <a:endParaRPr lang="en-US"/>
          </a:p>
        </p:txBody>
      </p:sp>
    </p:spTree>
    <p:extLst>
      <p:ext uri="{BB962C8B-B14F-4D97-AF65-F5344CB8AC3E}">
        <p14:creationId xmlns:p14="http://schemas.microsoft.com/office/powerpoint/2010/main" val="1616432806"/>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300"/>
      </a:spcAft>
      <a:defRPr sz="1200" kern="1200">
        <a:solidFill>
          <a:schemeClr val="tx1"/>
        </a:solidFill>
        <a:latin typeface="+mn-lt"/>
        <a:ea typeface="+mn-ea"/>
        <a:cs typeface="+mn-cs"/>
      </a:defRPr>
    </a:lvl1pPr>
    <a:lvl2pPr marL="274320" algn="l" defTabSz="914400" rtl="0" eaLnBrk="1" latinLnBrk="0" hangingPunct="1">
      <a:spcAft>
        <a:spcPts val="300"/>
      </a:spcAft>
      <a:defRPr sz="1200" kern="1200">
        <a:solidFill>
          <a:schemeClr val="tx1"/>
        </a:solidFill>
        <a:latin typeface="+mn-lt"/>
        <a:ea typeface="+mn-ea"/>
        <a:cs typeface="+mn-cs"/>
      </a:defRPr>
    </a:lvl2pPr>
    <a:lvl3pPr marL="548640" algn="l" defTabSz="914400" rtl="0" eaLnBrk="1" latinLnBrk="0" hangingPunct="1">
      <a:spcAft>
        <a:spcPts val="300"/>
      </a:spcAft>
      <a:defRPr sz="1200" kern="1200">
        <a:solidFill>
          <a:schemeClr val="tx1"/>
        </a:solidFill>
        <a:latin typeface="+mn-lt"/>
        <a:ea typeface="+mn-ea"/>
        <a:cs typeface="+mn-cs"/>
      </a:defRPr>
    </a:lvl3pPr>
    <a:lvl4pPr marL="822960" algn="l" defTabSz="914400" rtl="0" eaLnBrk="1" latinLnBrk="0" hangingPunct="1">
      <a:spcAft>
        <a:spcPts val="300"/>
      </a:spcAft>
      <a:defRPr sz="1200" kern="1200">
        <a:solidFill>
          <a:schemeClr val="tx1"/>
        </a:solidFill>
        <a:latin typeface="+mn-lt"/>
        <a:ea typeface="+mn-ea"/>
        <a:cs typeface="+mn-cs"/>
      </a:defRPr>
    </a:lvl4pPr>
    <a:lvl5pPr marL="109728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isdom.corp.amazon.com/Pages/skillbuilder.aw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Hi, my name is Jenni Troutman, and I’m the director of Products and Services for AWS Training and Certification</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a:t>
            </a:fld>
            <a:endParaRPr lang="en-US"/>
          </a:p>
        </p:txBody>
      </p:sp>
    </p:spTree>
    <p:extLst>
      <p:ext uri="{BB962C8B-B14F-4D97-AF65-F5344CB8AC3E}">
        <p14:creationId xmlns:p14="http://schemas.microsoft.com/office/powerpoint/2010/main" val="1880522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Okay, so you as a leader are ready to create a culture of learning. Now what? You have to think about that culture as a journey…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a:t>
            </a:r>
            <a:r>
              <a:rPr lang="en-US" sz="1200" kern="1200" dirty="0">
                <a:solidFill>
                  <a:schemeClr val="tx1"/>
                </a:solidFill>
                <a:effectLst/>
                <a:highlight>
                  <a:srgbClr val="FFFF00"/>
                </a:highlight>
                <a:latin typeface="+mn-lt"/>
                <a:ea typeface="+mn-ea"/>
                <a:cs typeface="+mn-cs"/>
              </a:rPr>
              <a:t>cr</a:t>
            </a:r>
            <a:r>
              <a:rPr lang="en-US" sz="1200" kern="1200" dirty="0">
                <a:solidFill>
                  <a:schemeClr val="tx1"/>
                </a:solidFill>
                <a:effectLst/>
                <a:latin typeface="+mn-lt"/>
                <a:ea typeface="+mn-ea"/>
                <a:cs typeface="+mn-cs"/>
              </a:rPr>
              <a:t>eating a </a:t>
            </a:r>
            <a:r>
              <a:rPr lang="en-US" sz="1200" b="1" kern="1200" dirty="0">
                <a:solidFill>
                  <a:schemeClr val="tx1"/>
                </a:solidFill>
                <a:effectLst/>
                <a:latin typeface="+mn-lt"/>
                <a:ea typeface="+mn-ea"/>
                <a:cs typeface="+mn-cs"/>
              </a:rPr>
              <a:t>pipeline of talent </a:t>
            </a:r>
            <a:r>
              <a:rPr lang="en-US" sz="1200" kern="1200" dirty="0">
                <a:solidFill>
                  <a:schemeClr val="tx1"/>
                </a:solidFill>
                <a:effectLst/>
                <a:latin typeface="+mn-lt"/>
                <a:ea typeface="+mn-ea"/>
                <a:cs typeface="+mn-cs"/>
              </a:rPr>
              <a:t>that to grow and sustain your business, </a:t>
            </a:r>
            <a:r>
              <a:rPr lang="en-US" sz="1200" b="1" kern="1200" dirty="0">
                <a:solidFill>
                  <a:schemeClr val="tx1"/>
                </a:solidFill>
                <a:effectLst/>
                <a:latin typeface="+mn-lt"/>
                <a:ea typeface="+mn-ea"/>
                <a:cs typeface="+mn-cs"/>
              </a:rPr>
              <a:t>invest in the careers and skills of your current workforce</a:t>
            </a:r>
            <a:r>
              <a:rPr lang="en-US" sz="1200" kern="1200" dirty="0">
                <a:solidFill>
                  <a:schemeClr val="tx1"/>
                </a:solidFill>
                <a:effectLst/>
                <a:latin typeface="+mn-lt"/>
                <a:ea typeface="+mn-ea"/>
                <a:cs typeface="+mn-cs"/>
              </a:rPr>
              <a:t>, and as a last resort </a:t>
            </a:r>
            <a:r>
              <a:rPr lang="en-US" sz="1200" b="1" kern="1200" dirty="0">
                <a:solidFill>
                  <a:schemeClr val="tx1"/>
                </a:solidFill>
                <a:effectLst/>
                <a:latin typeface="+mn-lt"/>
                <a:ea typeface="+mn-ea"/>
                <a:cs typeface="+mn-cs"/>
              </a:rPr>
              <a:t>identify new senior talent through recruiting</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Again, organizations that build a culture of learning and invest in their workforce at these different levels, see an </a:t>
            </a:r>
            <a:r>
              <a:rPr lang="en-US" sz="1200" b="1" kern="1200" dirty="0">
                <a:solidFill>
                  <a:schemeClr val="tx1"/>
                </a:solidFill>
                <a:effectLst/>
                <a:latin typeface="+mn-lt"/>
                <a:ea typeface="+mn-ea"/>
                <a:cs typeface="+mn-cs"/>
              </a:rPr>
              <a:t>84% increase in employee retention and an 80% increase in job satisfaction.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10</a:t>
            </a:fld>
            <a:endParaRPr lang="en-US"/>
          </a:p>
        </p:txBody>
      </p:sp>
    </p:spTree>
    <p:extLst>
      <p:ext uri="{BB962C8B-B14F-4D97-AF65-F5344CB8AC3E}">
        <p14:creationId xmlns:p14="http://schemas.microsoft.com/office/powerpoint/2010/main" val="3970437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So you’re onboard with this approach, and you’re ready to invest in your employees both current and future by building a culture of continuous learning. </a:t>
            </a:r>
            <a:r>
              <a:rPr lang="en-US" sz="1200" b="1" kern="1200" dirty="0">
                <a:solidFill>
                  <a:schemeClr val="tx1"/>
                </a:solidFill>
                <a:effectLst/>
                <a:latin typeface="+mn-lt"/>
                <a:ea typeface="+mn-ea"/>
                <a:cs typeface="+mn-cs"/>
              </a:rPr>
              <a:t>Now, what exactly do you invest in?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First, you </a:t>
            </a:r>
            <a:r>
              <a:rPr lang="en-US" sz="1200" b="1" kern="1200" dirty="0">
                <a:solidFill>
                  <a:schemeClr val="tx1"/>
                </a:solidFill>
                <a:effectLst/>
                <a:latin typeface="+mn-lt"/>
                <a:ea typeface="+mn-ea"/>
                <a:cs typeface="+mn-cs"/>
              </a:rPr>
              <a:t>bring your people managers along on the journey</a:t>
            </a:r>
            <a:r>
              <a:rPr lang="en-US" sz="1200" kern="1200" dirty="0">
                <a:solidFill>
                  <a:schemeClr val="tx1"/>
                </a:solidFill>
                <a:effectLst/>
                <a:latin typeface="+mn-lt"/>
                <a:ea typeface="+mn-ea"/>
                <a:cs typeface="+mn-cs"/>
              </a:rPr>
              <a:t>, inviting them prioritize learning and professional development among their teams.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While you as the executive or business leader are leading the way, it will take many other leaders to inspire and set the example. </a:t>
            </a:r>
            <a:r>
              <a:rPr lang="en-US" sz="1200" b="1" kern="1200" dirty="0">
                <a:solidFill>
                  <a:schemeClr val="tx1"/>
                </a:solidFill>
                <a:effectLst/>
                <a:latin typeface="+mn-lt"/>
                <a:ea typeface="+mn-ea"/>
                <a:cs typeface="+mn-cs"/>
              </a:rPr>
              <a:t>Think about how you can help people managers dedicate time and brainpower to developing their teams.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Then, </a:t>
            </a:r>
            <a:r>
              <a:rPr lang="en-US" sz="1200" b="1" kern="1200" dirty="0">
                <a:solidFill>
                  <a:schemeClr val="tx1"/>
                </a:solidFill>
                <a:effectLst/>
                <a:latin typeface="+mn-lt"/>
                <a:ea typeface="+mn-ea"/>
                <a:cs typeface="+mn-cs"/>
              </a:rPr>
              <a:t>you need to be investing in the right cloud training and certification</a:t>
            </a:r>
            <a:r>
              <a:rPr lang="en-US" sz="1200" kern="1200" dirty="0">
                <a:solidFill>
                  <a:schemeClr val="tx1"/>
                </a:solidFill>
                <a:effectLst/>
                <a:latin typeface="+mn-lt"/>
                <a:ea typeface="+mn-ea"/>
                <a:cs typeface="+mn-cs"/>
              </a:rPr>
              <a:t>. Personally</a:t>
            </a:r>
            <a:r>
              <a:rPr lang="en-US" sz="1200" b="1" kern="1200" dirty="0">
                <a:solidFill>
                  <a:schemeClr val="tx1"/>
                </a:solidFill>
                <a:effectLst/>
                <a:latin typeface="+mn-lt"/>
                <a:ea typeface="+mn-ea"/>
                <a:cs typeface="+mn-cs"/>
              </a:rPr>
              <a:t>, I have a bias for AWS Training and Certification offerings</a:t>
            </a:r>
            <a:r>
              <a:rPr lang="en-US" sz="1200" kern="1200" dirty="0">
                <a:solidFill>
                  <a:schemeClr val="tx1"/>
                </a:solidFill>
                <a:effectLst/>
                <a:latin typeface="+mn-lt"/>
                <a:ea typeface="+mn-ea"/>
                <a:cs typeface="+mn-cs"/>
              </a:rPr>
              <a:t>, and I’ll cover a few of them with you. </a:t>
            </a:r>
          </a:p>
          <a:p>
            <a:pPr lvl="0"/>
            <a:endParaRPr lang="en-US" dirty="0">
              <a:solidFill>
                <a:srgbClr val="000000"/>
              </a:solidFill>
            </a:endParaRPr>
          </a:p>
        </p:txBody>
      </p:sp>
      <p:sp>
        <p:nvSpPr>
          <p:cNvPr id="4" name="Slide Number Placeholder 3"/>
          <p:cNvSpPr>
            <a:spLocks noGrp="1"/>
          </p:cNvSpPr>
          <p:nvPr>
            <p:ph type="sldNum" sz="quarter" idx="5"/>
          </p:nvPr>
        </p:nvSpPr>
        <p:spPr/>
        <p:txBody>
          <a:bodyPr/>
          <a:lstStyle/>
          <a:p>
            <a:fld id="{1ADA6E1F-B7C3-CB4A-8789-7F0039C49383}" type="slidenum">
              <a:rPr lang="en-US" smtClean="0"/>
              <a:t>11</a:t>
            </a:fld>
            <a:endParaRPr lang="en-US" dirty="0"/>
          </a:p>
        </p:txBody>
      </p:sp>
    </p:spTree>
    <p:extLst>
      <p:ext uri="{BB962C8B-B14F-4D97-AF65-F5344CB8AC3E}">
        <p14:creationId xmlns:p14="http://schemas.microsoft.com/office/powerpoint/2010/main" val="397069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Need to get started quickly? AWS Skill Builder has you covered.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Skill Builder provides self-paced, digital AWS Training and allows you to easily navigate our courses using a clean, modern user interface.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Skill Builder provides 500+ free digital courses, learning plans, and 19 Ramp-Up Guides to help you expand your knowledge. Courses cover more than 30 AWS solutions for various skill levels.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This allows you and your team to learn your way.</a:t>
            </a:r>
            <a:r>
              <a:rPr lang="en-US" sz="1200" kern="1200" dirty="0">
                <a:solidFill>
                  <a:schemeClr val="tx1"/>
                </a:solidFill>
                <a:effectLst/>
                <a:latin typeface="+mn-lt"/>
                <a:ea typeface="+mn-ea"/>
                <a:cs typeface="+mn-cs"/>
              </a:rPr>
              <a:t> You can learn efficiently by following a suggested learning plan for a specific domain or job role, or you can skip around—it's flexible.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Help your employees own their careers.</a:t>
            </a:r>
            <a:r>
              <a:rPr lang="en-US" sz="1200" kern="1200" dirty="0">
                <a:solidFill>
                  <a:schemeClr val="tx1"/>
                </a:solidFill>
                <a:effectLst/>
                <a:latin typeface="+mn-lt"/>
                <a:ea typeface="+mn-ea"/>
                <a:cs typeface="+mn-cs"/>
              </a:rPr>
              <a:t> Skill Builder allows employees to dive deep on any role or solution with downloadable Ramp-Up Guides and/or follow suggested learning plans designed to build your knowledge and accomplish your career goals. A learner activities page provides insights into course progress, completions, and test scores.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Also, all users get access to Cloud Quest: Certified Cloud Practitioner, a new game-based learning solution that provides an engaging way to learn and apply practical AWS skills in preparation for the Certified Cloud Practitioner exam.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Learn more by visiting </a:t>
            </a:r>
            <a:r>
              <a:rPr lang="en-US" sz="1200" u="sng" kern="1200" dirty="0">
                <a:solidFill>
                  <a:schemeClr val="tx1"/>
                </a:solidFill>
                <a:effectLst/>
                <a:latin typeface="+mn-lt"/>
                <a:ea typeface="+mn-ea"/>
                <a:cs typeface="+mn-cs"/>
                <a:hlinkClick r:id="rId3"/>
              </a:rPr>
              <a:t>skillbuilder.aws</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12</a:t>
            </a:fld>
            <a:endParaRPr lang="en-US"/>
          </a:p>
        </p:txBody>
      </p:sp>
    </p:spTree>
    <p:extLst>
      <p:ext uri="{BB962C8B-B14F-4D97-AF65-F5344CB8AC3E}">
        <p14:creationId xmlns:p14="http://schemas.microsoft.com/office/powerpoint/2010/main" val="2187883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Skill Builder is just the beginning. We also offer AWS Skills Guild, a comprehensive skills enablement program that builds cloud fluency across your organization. </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13</a:t>
            </a:fld>
            <a:endParaRPr lang="en-US"/>
          </a:p>
        </p:txBody>
      </p:sp>
    </p:spTree>
    <p:extLst>
      <p:ext uri="{BB962C8B-B14F-4D97-AF65-F5344CB8AC3E}">
        <p14:creationId xmlns:p14="http://schemas.microsoft.com/office/powerpoint/2010/main" val="969107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AWS takes on the role of consult to help you shape the kind your organization’s culture of learning. You don’t have to do it alone!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Skills Guild provides customers with a programmatic approach that helps you accelerate cloud outcomes by creating excitement, increasing employee engagement, and nurturing a culture of learning.</a:t>
            </a: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14</a:t>
            </a:fld>
            <a:endParaRPr lang="en-US"/>
          </a:p>
        </p:txBody>
      </p:sp>
    </p:spTree>
    <p:extLst>
      <p:ext uri="{BB962C8B-B14F-4D97-AF65-F5344CB8AC3E}">
        <p14:creationId xmlns:p14="http://schemas.microsoft.com/office/powerpoint/2010/main" val="3913144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15</a:t>
            </a:fld>
            <a:endParaRPr lang="en-US"/>
          </a:p>
        </p:txBody>
      </p:sp>
    </p:spTree>
    <p:extLst>
      <p:ext uri="{BB962C8B-B14F-4D97-AF65-F5344CB8AC3E}">
        <p14:creationId xmlns:p14="http://schemas.microsoft.com/office/powerpoint/2010/main" val="3307402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At Amazon and AWS, we like to be data-driven.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LNAs provide the data to properly scope your training needs and justify the investment you make.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LNAs bring clarity to your training plan by identifying those who already have AWS Cloud skills.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can collect data from thousands at the same time, making this analysis scalable.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LNAs also help AWS craft a targeted and cost-effective training plan, identifying those that need the training and at what level</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 can also help you prioritize and schedule training so that skills learned can be quickly put to use. </a:t>
            </a: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16</a:t>
            </a:fld>
            <a:endParaRPr lang="en-US"/>
          </a:p>
        </p:txBody>
      </p:sp>
    </p:spTree>
    <p:extLst>
      <p:ext uri="{BB962C8B-B14F-4D97-AF65-F5344CB8AC3E}">
        <p14:creationId xmlns:p14="http://schemas.microsoft.com/office/powerpoint/2010/main" val="1200772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talked about the opportunity to train your workforce, now let’s talk about the risk to businesses of doing nothing.</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There are many reasons for this skills gap, but lack of interest on the part of IT professionals is definitely not one of them.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fact, a recent Global Knowledge study reported that more than 50% of IT professionals cite lack of learning and development opportunities as the biggest reason they changed employers. In other words, half of IT pros report leaving their jobs because their learning needs were not being met. That’s significant!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customers do nothing to address the cloud skills gap they embark upon a vicious cycle.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Inadequate workforce development doesn’t just slow down business priorities, it also exacerbates staff frustration.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Employees of all stripes simply do not want to work in an environment where their skills are not being developed. Technical and non-technical folks alike leave. And cloud projects stall.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say this not to scare you, but to warn you of what inaction may bring—frustration and missed business goals. There’s a huge opportunity here to train and retain your workforce, but you got to take the first step.</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17</a:t>
            </a:fld>
            <a:endParaRPr lang="en-US"/>
          </a:p>
        </p:txBody>
      </p:sp>
    </p:spTree>
    <p:extLst>
      <p:ext uri="{BB962C8B-B14F-4D97-AF65-F5344CB8AC3E}">
        <p14:creationId xmlns:p14="http://schemas.microsoft.com/office/powerpoint/2010/main" val="351823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I go, I want to leave you with this reminder. The biggest challenge of cloud adoption isn’t the technology, but the people. Businesses that recognize that the workforce they can learn and grow as they go through a digital transformation will be the businesses that come out on top. Thank you.</a:t>
            </a:r>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18</a:t>
            </a:fld>
            <a:endParaRPr lang="en-US"/>
          </a:p>
        </p:txBody>
      </p:sp>
    </p:spTree>
    <p:extLst>
      <p:ext uri="{BB962C8B-B14F-4D97-AF65-F5344CB8AC3E}">
        <p14:creationId xmlns:p14="http://schemas.microsoft.com/office/powerpoint/2010/main" val="408608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T&amp;C works to cultivate hundreds of millions of highly skilled cloud professionals by offering the leading cloud training and certification programs in the industry, enabling AWS customers to innovate and achieve their cloud goals.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Consider us your partner in growing cloud talent within your business.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It’s so exciting to see so many of you here today and to be able to share my perspective on how to build and sustain a culture of learning for yourselves and for the organizations you represent.</a:t>
            </a: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2</a:t>
            </a:fld>
            <a:endParaRPr lang="en-US"/>
          </a:p>
        </p:txBody>
      </p:sp>
    </p:spTree>
    <p:extLst>
      <p:ext uri="{BB962C8B-B14F-4D97-AF65-F5344CB8AC3E}">
        <p14:creationId xmlns:p14="http://schemas.microsoft.com/office/powerpoint/2010/main" val="64694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If you’re here today you know that the cloud is transforming businesses, but </a:t>
            </a:r>
            <a:r>
              <a:rPr lang="en-US" sz="1200" b="1" kern="1200" dirty="0">
                <a:solidFill>
                  <a:schemeClr val="tx1"/>
                </a:solidFill>
                <a:effectLst/>
                <a:latin typeface="+mn-lt"/>
                <a:ea typeface="+mn-ea"/>
                <a:cs typeface="+mn-cs"/>
              </a:rPr>
              <a:t>it’s the people</a:t>
            </a:r>
            <a:r>
              <a:rPr lang="en-US" sz="1200" kern="1200" dirty="0">
                <a:solidFill>
                  <a:schemeClr val="tx1"/>
                </a:solidFill>
                <a:effectLst/>
                <a:latin typeface="+mn-lt"/>
                <a:ea typeface="+mn-ea"/>
                <a:cs typeface="+mn-cs"/>
              </a:rPr>
              <a:t> who deliver that transformation and innovation.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But </a:t>
            </a:r>
            <a:r>
              <a:rPr lang="en-US" sz="1200" b="1" kern="1200" dirty="0">
                <a:solidFill>
                  <a:schemeClr val="tx1"/>
                </a:solidFill>
                <a:effectLst/>
                <a:latin typeface="+mn-lt"/>
                <a:ea typeface="+mn-ea"/>
                <a:cs typeface="+mn-cs"/>
              </a:rPr>
              <a:t>how</a:t>
            </a:r>
            <a:r>
              <a:rPr lang="en-US" sz="1200" kern="1200" dirty="0">
                <a:solidFill>
                  <a:schemeClr val="tx1"/>
                </a:solidFill>
                <a:effectLst/>
                <a:latin typeface="+mn-lt"/>
                <a:ea typeface="+mn-ea"/>
                <a:cs typeface="+mn-cs"/>
              </a:rPr>
              <a:t>, especially during this period of rapid change, </a:t>
            </a:r>
            <a:r>
              <a:rPr lang="en-US" sz="1200" b="1" kern="1200" dirty="0">
                <a:solidFill>
                  <a:schemeClr val="tx1"/>
                </a:solidFill>
                <a:effectLst/>
                <a:latin typeface="+mn-lt"/>
                <a:ea typeface="+mn-ea"/>
                <a:cs typeface="+mn-cs"/>
              </a:rPr>
              <a:t>can leaders and organizations cultivate a culture of learning and support their employees career aspirations?</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an important question and one that requires we </a:t>
            </a:r>
            <a:r>
              <a:rPr lang="en-US" sz="1200" b="1" kern="1200" dirty="0">
                <a:solidFill>
                  <a:schemeClr val="tx1"/>
                </a:solidFill>
                <a:effectLst/>
                <a:latin typeface="+mn-lt"/>
                <a:ea typeface="+mn-ea"/>
                <a:cs typeface="+mn-cs"/>
              </a:rPr>
              <a:t>unpack data from our latest research on cloud adoption</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3</a:t>
            </a:fld>
            <a:endParaRPr lang="en-US"/>
          </a:p>
        </p:txBody>
      </p:sp>
    </p:spTree>
    <p:extLst>
      <p:ext uri="{BB962C8B-B14F-4D97-AF65-F5344CB8AC3E}">
        <p14:creationId xmlns:p14="http://schemas.microsoft.com/office/powerpoint/2010/main" val="2110218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a result of the COVID pandemic and changes in the economy, </a:t>
            </a:r>
            <a:r>
              <a:rPr lang="en-US" sz="1200" b="1" kern="1200" dirty="0">
                <a:solidFill>
                  <a:schemeClr val="tx1"/>
                </a:solidFill>
                <a:effectLst/>
                <a:latin typeface="+mn-lt"/>
                <a:ea typeface="+mn-ea"/>
                <a:cs typeface="+mn-cs"/>
              </a:rPr>
              <a:t>people everywhere are reassessing their careers and switching gears to explore new roles</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circumstances have also accelerated organizations’ need for digital skills and there’s a gap, </a:t>
            </a:r>
            <a:r>
              <a:rPr lang="en-US" sz="1200" b="1" kern="1200" dirty="0">
                <a:solidFill>
                  <a:schemeClr val="tx1"/>
                </a:solidFill>
                <a:effectLst/>
                <a:latin typeface="+mn-lt"/>
                <a:ea typeface="+mn-ea"/>
                <a:cs typeface="+mn-cs"/>
              </a:rPr>
              <a:t>a 174-million-person gap</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can only be addressed if leaders invest in entry-level talent and building the skills of their current workforce, rather than competing for a limited number of current cloud professionals.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85%</a:t>
            </a:r>
            <a:r>
              <a:rPr lang="en-US" sz="1200" kern="1200" dirty="0">
                <a:solidFill>
                  <a:schemeClr val="tx1"/>
                </a:solidFill>
                <a:effectLst/>
                <a:latin typeface="+mn-lt"/>
                <a:ea typeface="+mn-ea"/>
                <a:cs typeface="+mn-cs"/>
              </a:rPr>
              <a:t> of </a:t>
            </a:r>
            <a:r>
              <a:rPr lang="en-US" sz="1200" b="1" kern="1200" dirty="0">
                <a:solidFill>
                  <a:schemeClr val="tx1"/>
                </a:solidFill>
                <a:effectLst/>
                <a:latin typeface="+mn-lt"/>
                <a:ea typeface="+mn-ea"/>
                <a:cs typeface="+mn-cs"/>
              </a:rPr>
              <a:t>employees say they now need more digital skills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But </a:t>
            </a:r>
            <a:r>
              <a:rPr lang="en-US" sz="1200" b="1" kern="1200" dirty="0">
                <a:solidFill>
                  <a:schemeClr val="tx1"/>
                </a:solidFill>
                <a:effectLst/>
                <a:latin typeface="+mn-lt"/>
                <a:ea typeface="+mn-ea"/>
                <a:cs typeface="+mn-cs"/>
              </a:rPr>
              <a:t>only 45%</a:t>
            </a:r>
            <a:r>
              <a:rPr lang="en-US" sz="1200" kern="1200" dirty="0">
                <a:solidFill>
                  <a:schemeClr val="tx1"/>
                </a:solidFill>
                <a:effectLst/>
                <a:latin typeface="+mn-lt"/>
                <a:ea typeface="+mn-ea"/>
                <a:cs typeface="+mn-cs"/>
              </a:rPr>
              <a:t> of employees </a:t>
            </a:r>
            <a:r>
              <a:rPr lang="en-US" sz="1200" b="1" kern="1200" dirty="0">
                <a:solidFill>
                  <a:schemeClr val="tx1"/>
                </a:solidFill>
                <a:effectLst/>
                <a:latin typeface="+mn-lt"/>
                <a:ea typeface="+mn-ea"/>
                <a:cs typeface="+mn-cs"/>
              </a:rPr>
              <a:t>are trained or are in training for cloud-based tools</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Organizations that invest in training their current workforce see an </a:t>
            </a:r>
            <a:r>
              <a:rPr lang="en-US" sz="1200" b="1" kern="1200" dirty="0">
                <a:solidFill>
                  <a:schemeClr val="tx1"/>
                </a:solidFill>
                <a:effectLst/>
                <a:latin typeface="+mn-lt"/>
                <a:ea typeface="+mn-ea"/>
                <a:cs typeface="+mn-cs"/>
              </a:rPr>
              <a:t>84% higher employee retention and 80% higher job satisfaction </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4</a:t>
            </a:fld>
            <a:endParaRPr lang="en-US"/>
          </a:p>
        </p:txBody>
      </p:sp>
    </p:spTree>
    <p:extLst>
      <p:ext uri="{BB962C8B-B14F-4D97-AF65-F5344CB8AC3E}">
        <p14:creationId xmlns:p14="http://schemas.microsoft.com/office/powerpoint/2010/main" val="2538380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 want to make this point really clear—investing in the training and certification of your current workforce improves retention.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may seem counter intuitive, but it isn’t. When you invest in training your people, they invest their time, energy, and dedication back into your business. </a:t>
            </a:r>
          </a:p>
          <a:p>
            <a:pPr lvl="0"/>
            <a:endParaRPr lang="en-US" sz="1200" kern="1200" dirty="0">
              <a:solidFill>
                <a:schemeClr val="tx1"/>
              </a:solidFill>
              <a:effectLst/>
              <a:latin typeface="+mn-lt"/>
              <a:ea typeface="+mn-ea"/>
              <a:cs typeface="+mn-cs"/>
            </a:endParaRPr>
          </a:p>
          <a:p>
            <a:r>
              <a:rPr lang="en-US" sz="1200" dirty="0">
                <a:ea typeface="Amazon Ember" panose="020B0603020204020204" pitchFamily="34" charset="0"/>
                <a:cs typeface="Amazon Ember" panose="020B0603020204020204" pitchFamily="34" charset="0"/>
              </a:rPr>
              <a:t>93% of organizations say supporting AWS Certification improves team recruitment, and 96% agree their decision to certify cloud-focused staff on AWS has improved retention.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They have the knowledge and skills necessary to succeed and don’t need to look elsewhere to grow their career. </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5</a:t>
            </a:fld>
            <a:endParaRPr lang="en-US"/>
          </a:p>
        </p:txBody>
      </p:sp>
    </p:spTree>
    <p:extLst>
      <p:ext uri="{BB962C8B-B14F-4D97-AF65-F5344CB8AC3E}">
        <p14:creationId xmlns:p14="http://schemas.microsoft.com/office/powerpoint/2010/main" val="337793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also know that investing in training and certification drives improved business outcomes, making organizations more competitive, innovative, and productive.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AWS has seen this play out time after time, and I’ll get into a customer story in just a moment.</a:t>
            </a:r>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6</a:t>
            </a:fld>
            <a:endParaRPr lang="en-US"/>
          </a:p>
        </p:txBody>
      </p:sp>
    </p:spTree>
    <p:extLst>
      <p:ext uri="{BB962C8B-B14F-4D97-AF65-F5344CB8AC3E}">
        <p14:creationId xmlns:p14="http://schemas.microsoft.com/office/powerpoint/2010/main" val="215872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Company culture isn’t something that develops overnight and requires sustained dedication.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Whether you’re investing your own personal cloud journey, or leading an organization through digital transformation, </a:t>
            </a:r>
            <a:r>
              <a:rPr lang="en-US" sz="1200" b="1" kern="1200" dirty="0">
                <a:solidFill>
                  <a:schemeClr val="tx1"/>
                </a:solidFill>
                <a:effectLst/>
                <a:latin typeface="+mn-lt"/>
                <a:ea typeface="+mn-ea"/>
                <a:cs typeface="+mn-cs"/>
              </a:rPr>
              <a:t>the change starts with you</a:t>
            </a:r>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If your colleagues and employees don’t believe you’re 100% committed to building a learning culture, they won’t adopt the training resources you provide. You have to lead by example. </a:t>
            </a:r>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7</a:t>
            </a:fld>
            <a:endParaRPr lang="en-US"/>
          </a:p>
        </p:txBody>
      </p:sp>
    </p:spTree>
    <p:extLst>
      <p:ext uri="{BB962C8B-B14F-4D97-AF65-F5344CB8AC3E}">
        <p14:creationId xmlns:p14="http://schemas.microsoft.com/office/powerpoint/2010/main" val="2932966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That’s what Brian Kirkland, Chief Information Officer at Choice Hotels, did when the lodging franchisor was looking to further commit to learning and increase its ability to digitize their customer service experiences with the help of the AWS Cloud.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For context, Choice Hotels has more than 7,000 hotels in over 40 countries and territories.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And they understand that investing in their people and investing in their business outcomes are one and the same.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 2018, they began migrating from colocation data centers to AWS. As we all know, migration can be an intimidating process for many customers. Choice realized it could better optimize its cloud investment if more employees developed their AWS skills.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They invested in their staff by committing to a culture of continuous learning. They provided </a:t>
            </a:r>
            <a:r>
              <a:rPr lang="en-US" sz="1200" b="1" kern="1200" dirty="0">
                <a:solidFill>
                  <a:schemeClr val="tx1"/>
                </a:solidFill>
                <a:effectLst/>
                <a:latin typeface="+mn-lt"/>
                <a:ea typeface="+mn-ea"/>
                <a:cs typeface="+mn-cs"/>
              </a:rPr>
              <a:t>both </a:t>
            </a:r>
            <a:r>
              <a:rPr lang="en-US" sz="1200" kern="1200" dirty="0">
                <a:solidFill>
                  <a:schemeClr val="tx1"/>
                </a:solidFill>
                <a:effectLst/>
                <a:latin typeface="+mn-lt"/>
                <a:ea typeface="+mn-ea"/>
                <a:cs typeface="+mn-cs"/>
              </a:rPr>
              <a:t>ongoing Virtual Classroom Training </a:t>
            </a:r>
            <a:r>
              <a:rPr lang="en-US" sz="1200" b="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dedicated employee development time to encourage team members to earn an AWS Certification.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Ultimately, they’ve trained over 400 staff members on topics ranging from cloud essentials to targeted technical training in architecting, developing, big data, machine learning, security, and DevOps.</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 addition, they achieved 93% continuous integration and continuous deployment, meaning Choice Hotels could reliably make code updates frequently and reliably to improve their customer service experience. </a:t>
            </a:r>
            <a:br>
              <a:rPr lang="en-US" sz="1200" b="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CI and CD stand for continuous integration and continuous delivery/continuous deployment. In very simple terms, CI is a modern software development practice in which incremental code changes are made frequently and reliably. Automated build-and-test steps triggered by CI ensure that code changes being merged into the repository are reliable. The code is then delivered quickly and seamlessly as a part of the CD process. In the software world, the CI/CD pipeline refers to the automation that enables incremental code changes from developers’ desktops to be delivered quickly and reliably to production.</a:t>
            </a:r>
            <a:endParaRPr lang="en-US" b="1"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8</a:t>
            </a:fld>
            <a:endParaRPr lang="en-US"/>
          </a:p>
        </p:txBody>
      </p:sp>
    </p:spTree>
    <p:extLst>
      <p:ext uri="{BB962C8B-B14F-4D97-AF65-F5344CB8AC3E}">
        <p14:creationId xmlns:p14="http://schemas.microsoft.com/office/powerpoint/2010/main" val="2431434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358775"/>
            <a:ext cx="5969000" cy="3357563"/>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central point of this story is that Brian became a change champion for Choice Hotels</a:t>
            </a:r>
            <a:r>
              <a:rPr lang="en-US" sz="1200" kern="1200" dirty="0">
                <a:solidFill>
                  <a:schemeClr val="tx1"/>
                </a:solidFill>
                <a:effectLst/>
                <a:latin typeface="+mn-lt"/>
                <a:ea typeface="+mn-ea"/>
                <a:cs typeface="+mn-cs"/>
              </a:rPr>
              <a:t> and earnestly sought to meet employees where they were and support their learning journeys.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 will have to do the same if your goal is to create a similar culture where you work.</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Mindset and leadership support are only one piece of the puzzle, however.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You need to be thinking about developing talent at all different levels—cultivating new entry-level talent, elevating current talent, and identifying new senior talent</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2F4E750-4A8C-4255-B8EE-26052AA718E6}" type="slidenum">
              <a:rPr lang="en-US" smtClean="0"/>
              <a:pPr/>
              <a:t>9</a:t>
            </a:fld>
            <a:endParaRPr lang="en-US"/>
          </a:p>
        </p:txBody>
      </p:sp>
    </p:spTree>
    <p:extLst>
      <p:ext uri="{BB962C8B-B14F-4D97-AF65-F5344CB8AC3E}">
        <p14:creationId xmlns:p14="http://schemas.microsoft.com/office/powerpoint/2010/main" val="19404136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4A653-96D4-4779-B17D-C9429C87C8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13214"/>
            <a:ext cx="12188826" cy="6856215"/>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2"/>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pic>
        <p:nvPicPr>
          <p:cNvPr id="15" name="Picture 14">
            <a:extLst>
              <a:ext uri="{FF2B5EF4-FFF2-40B4-BE49-F238E27FC236}">
                <a16:creationId xmlns:a16="http://schemas.microsoft.com/office/drawing/2014/main" id="{8A10F091-03C9-4C8B-99E2-E6D7C03A8D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2"/>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634450"/>
          </a:xfrm>
          <a:prstGeom prst="rect">
            <a:avLst/>
          </a:prstGeom>
        </p:spPr>
        <p:txBody>
          <a:bodyPr lIns="0"/>
          <a:lstStyle>
            <a:lvl1pPr marL="0" indent="0">
              <a:spcAft>
                <a:spcPts val="300"/>
              </a:spcAft>
              <a:buNone/>
              <a:defRPr sz="1600" b="0">
                <a:solidFill>
                  <a:schemeClr val="tx2"/>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sp>
        <p:nvSpPr>
          <p:cNvPr id="10" name="TextBox 9">
            <a:extLst>
              <a:ext uri="{FF2B5EF4-FFF2-40B4-BE49-F238E27FC236}">
                <a16:creationId xmlns:a16="http://schemas.microsoft.com/office/drawing/2014/main" id="{1529F88E-218C-7B40-9F93-3D6B6CA7A388}"/>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11176828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HeaderVersion3">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20CA3-C3D8-47D2-8499-ADB14419D9E3}"/>
              </a:ext>
            </a:extLst>
          </p:cNvPr>
          <p:cNvPicPr>
            <a:picLocks/>
          </p:cNvPicPr>
          <p:nvPr userDrawn="1"/>
        </p:nvPicPr>
        <p:blipFill>
          <a:blip r:embed="rId2">
            <a:extLst>
              <a:ext uri="{28A0092B-C50C-407E-A947-70E740481C1C}">
                <a14:useLocalDpi xmlns:a14="http://schemas.microsoft.com/office/drawing/2010/main" val="0"/>
              </a:ext>
            </a:extLst>
          </a:blip>
          <a:srcRect/>
          <a:stretch/>
        </p:blipFill>
        <p:spPr bwMode="ltGray">
          <a:xfrm>
            <a:off x="-1" y="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0"/>
            <a:ext cx="7919405" cy="1644302"/>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9B09CFD5-CA68-9A4F-A271-166BC5EB6EC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0" name="Picture 9">
            <a:extLst>
              <a:ext uri="{FF2B5EF4-FFF2-40B4-BE49-F238E27FC236}">
                <a16:creationId xmlns:a16="http://schemas.microsoft.com/office/drawing/2014/main" id="{55B6D4C0-749A-8C40-85AC-44ADF1E641E9}"/>
              </a:ext>
            </a:extLst>
          </p:cNvPr>
          <p:cNvPicPr>
            <a:picLocks noChangeAspect="1"/>
          </p:cNvPicPr>
          <p:nvPr userDrawn="1"/>
        </p:nvPicPr>
        <p:blipFill>
          <a:blip r:embed="rId3">
            <a:alphaModFix/>
          </a:blip>
          <a:stretch>
            <a:fillRect/>
          </a:stretch>
        </p:blipFill>
        <p:spPr>
          <a:xfrm>
            <a:off x="597695" y="6337372"/>
            <a:ext cx="365760" cy="220242"/>
          </a:xfrm>
          <a:prstGeom prst="rect">
            <a:avLst/>
          </a:prstGeom>
        </p:spPr>
      </p:pic>
      <p:sp>
        <p:nvSpPr>
          <p:cNvPr id="8" name="TextBox 7">
            <a:extLst>
              <a:ext uri="{FF2B5EF4-FFF2-40B4-BE49-F238E27FC236}">
                <a16:creationId xmlns:a16="http://schemas.microsoft.com/office/drawing/2014/main" id="{DB8BBC60-3893-B74F-B98F-0AE9B47D4E9C}"/>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6046477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HeaderVersion5">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466" y="3828"/>
            <a:ext cx="12184018" cy="6856285"/>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7" name="Picture 6">
            <a:extLst>
              <a:ext uri="{FF2B5EF4-FFF2-40B4-BE49-F238E27FC236}">
                <a16:creationId xmlns:a16="http://schemas.microsoft.com/office/drawing/2014/main" id="{0C570EFF-72E8-4742-BF5A-2182B8DA9D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5760" cy="218831"/>
          </a:xfrm>
          <a:prstGeom prst="rect">
            <a:avLst/>
          </a:prstGeom>
        </p:spPr>
      </p:pic>
      <p:sp>
        <p:nvSpPr>
          <p:cNvPr id="8" name="TextBox 7">
            <a:extLst>
              <a:ext uri="{FF2B5EF4-FFF2-40B4-BE49-F238E27FC236}">
                <a16:creationId xmlns:a16="http://schemas.microsoft.com/office/drawing/2014/main" id="{C5895EB9-7E15-A446-AE99-642A4CA69936}"/>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solidFill>
                  <a:schemeClr val="bg1"/>
                </a:solidFill>
              </a:rPr>
              <a:t>© 2022, Amazon Web Services, Inc. or its affiliates.</a:t>
            </a:r>
          </a:p>
        </p:txBody>
      </p:sp>
    </p:spTree>
    <p:extLst>
      <p:ext uri="{BB962C8B-B14F-4D97-AF65-F5344CB8AC3E}">
        <p14:creationId xmlns:p14="http://schemas.microsoft.com/office/powerpoint/2010/main" val="17844214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userDrawn="1">
          <p15:clr>
            <a:srgbClr val="FBAE40"/>
          </p15:clr>
        </p15:guide>
        <p15:guide id="2" orient="horz" pos="12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33AB-9594-4983-B9F9-6E0A6C44C7C4}"/>
              </a:ext>
            </a:extLst>
          </p:cNvPr>
          <p:cNvSpPr>
            <a:spLocks noGrp="1"/>
          </p:cNvSpPr>
          <p:nvPr>
            <p:ph type="title" hasCustomPrompt="1"/>
          </p:nvPr>
        </p:nvSpPr>
        <p:spPr/>
        <p:txBody>
          <a:bodyPr/>
          <a:lstStyle>
            <a:lvl1pPr>
              <a:defRPr/>
            </a:lvl1pPr>
          </a:lstStyle>
          <a:p>
            <a:r>
              <a:rPr lang="en-US" dirty="0"/>
              <a:t>Two-column layout</a:t>
            </a:r>
          </a:p>
        </p:txBody>
      </p:sp>
      <p:sp>
        <p:nvSpPr>
          <p:cNvPr id="3" name="Content Placeholder 2">
            <a:extLst>
              <a:ext uri="{FF2B5EF4-FFF2-40B4-BE49-F238E27FC236}">
                <a16:creationId xmlns:a16="http://schemas.microsoft.com/office/drawing/2014/main" id="{CB229B46-A384-45C4-A7BA-8F3730F4945F}"/>
              </a:ext>
            </a:extLst>
          </p:cNvPr>
          <p:cNvSpPr>
            <a:spLocks noGrp="1"/>
          </p:cNvSpPr>
          <p:nvPr>
            <p:ph sz="half" idx="1" hasCustomPrompt="1"/>
          </p:nvPr>
        </p:nvSpPr>
        <p:spPr>
          <a:xfrm>
            <a:off x="609600" y="1700071"/>
            <a:ext cx="5157788" cy="4149728"/>
          </a:xfrm>
          <a:prstGeom prst="rect">
            <a:avLst/>
          </a:prstGeom>
        </p:spPr>
        <p:txBody>
          <a:bodyPr lIns="0"/>
          <a:lstStyle>
            <a:lvl1pPr marL="0" indent="0">
              <a:spcAft>
                <a:spcPts val="1800"/>
              </a:spcAft>
              <a:buNone/>
              <a:defRPr sz="2000"/>
            </a:lvl1pPr>
          </a:lstStyle>
          <a:p>
            <a:pPr lvl="0"/>
            <a:r>
              <a:rPr lang="en-US" dirty="0"/>
              <a:t>Enter text</a:t>
            </a:r>
          </a:p>
        </p:txBody>
      </p:sp>
      <p:sp>
        <p:nvSpPr>
          <p:cNvPr id="4" name="Content Placeholder 3">
            <a:extLst>
              <a:ext uri="{FF2B5EF4-FFF2-40B4-BE49-F238E27FC236}">
                <a16:creationId xmlns:a16="http://schemas.microsoft.com/office/drawing/2014/main" id="{998C7A7E-2A85-4B33-B617-143D10EBF1F9}"/>
              </a:ext>
            </a:extLst>
          </p:cNvPr>
          <p:cNvSpPr>
            <a:spLocks noGrp="1"/>
          </p:cNvSpPr>
          <p:nvPr>
            <p:ph sz="half" idx="2" hasCustomPrompt="1"/>
          </p:nvPr>
        </p:nvSpPr>
        <p:spPr>
          <a:xfrm>
            <a:off x="6172200" y="1700071"/>
            <a:ext cx="5410200" cy="4149726"/>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7DBD263-9859-D042-9025-9D6F3D7D50E0}"/>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3451656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Two-column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5157787"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4" name="Content Placeholder 3">
            <a:extLst>
              <a:ext uri="{FF2B5EF4-FFF2-40B4-BE49-F238E27FC236}">
                <a16:creationId xmlns:a16="http://schemas.microsoft.com/office/drawing/2014/main" id="{BCE14836-1EB0-499D-8015-98B7CCC303E8}"/>
              </a:ext>
            </a:extLst>
          </p:cNvPr>
          <p:cNvSpPr>
            <a:spLocks noGrp="1"/>
          </p:cNvSpPr>
          <p:nvPr>
            <p:ph sz="half" idx="2" hasCustomPrompt="1"/>
          </p:nvPr>
        </p:nvSpPr>
        <p:spPr>
          <a:xfrm>
            <a:off x="609600" y="2039935"/>
            <a:ext cx="5157787" cy="4149727"/>
          </a:xfrm>
          <a:prstGeom prst="rect">
            <a:avLst/>
          </a:prstGeom>
        </p:spPr>
        <p:txBody>
          <a:bodyPr lIns="0"/>
          <a:lstStyle>
            <a:lvl1pPr marL="0" indent="0">
              <a:spcAft>
                <a:spcPts val="1800"/>
              </a:spcAft>
              <a:buNone/>
              <a:defRPr sz="2000"/>
            </a:lvl1pPr>
          </a:lstStyle>
          <a:p>
            <a:pPr lvl="0"/>
            <a:r>
              <a:rPr lang="en-US" dirty="0"/>
              <a:t>Enter text</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6172200" y="1704992"/>
            <a:ext cx="541020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5">
            <a:extLst>
              <a:ext uri="{FF2B5EF4-FFF2-40B4-BE49-F238E27FC236}">
                <a16:creationId xmlns:a16="http://schemas.microsoft.com/office/drawing/2014/main" id="{BF30F8A2-BBFC-4205-BF9B-0CA000B7190E}"/>
              </a:ext>
            </a:extLst>
          </p:cNvPr>
          <p:cNvSpPr>
            <a:spLocks noGrp="1"/>
          </p:cNvSpPr>
          <p:nvPr>
            <p:ph sz="quarter" idx="4" hasCustomPrompt="1"/>
          </p:nvPr>
        </p:nvSpPr>
        <p:spPr>
          <a:xfrm>
            <a:off x="6172200" y="2039935"/>
            <a:ext cx="5410200" cy="4149726"/>
          </a:xfrm>
          <a:prstGeom prst="rect">
            <a:avLst/>
          </a:prstGeom>
        </p:spPr>
        <p:txBody>
          <a:bodyPr lIns="0"/>
          <a:lstStyle>
            <a:lvl1pPr marL="0" indent="0">
              <a:spcAft>
                <a:spcPts val="1800"/>
              </a:spcAft>
              <a:buNone/>
              <a:defRPr sz="2000"/>
            </a:lvl1pPr>
          </a:lstStyle>
          <a:p>
            <a:pPr lvl="0"/>
            <a:r>
              <a:rPr lang="en-US" dirty="0"/>
              <a:t>Enter text</a:t>
            </a:r>
          </a:p>
        </p:txBody>
      </p:sp>
      <p:sp>
        <p:nvSpPr>
          <p:cNvPr id="9" name="Slide Number Placeholder 8">
            <a:extLst>
              <a:ext uri="{FF2B5EF4-FFF2-40B4-BE49-F238E27FC236}">
                <a16:creationId xmlns:a16="http://schemas.microsoft.com/office/drawing/2014/main" id="{738B7A11-19A5-E94B-B640-BCDB7CC7659D}"/>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515541464"/>
      </p:ext>
    </p:extLst>
  </p:cSld>
  <p:clrMapOvr>
    <a:masterClrMapping/>
  </p:clrMapOvr>
  <p:extLst>
    <p:ext uri="{DCECCB84-F9BA-43D5-87BE-67443E8EF086}">
      <p15:sldGuideLst xmlns:p15="http://schemas.microsoft.com/office/powerpoint/2012/main">
        <p15:guide id="1" orient="horz" pos="10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B828457D-BA7E-5F4D-BB3A-F2D68C6B8247}"/>
              </a:ext>
            </a:extLst>
          </p:cNvPr>
          <p:cNvSpPr>
            <a:spLocks noGrp="1"/>
          </p:cNvSpPr>
          <p:nvPr>
            <p:ph type="sldNum" sz="quarter" idx="20"/>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979828000"/>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Column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3621024"/>
            <a:ext cx="3479799" cy="22907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 and images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3291840"/>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3291840"/>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2" y="3621024"/>
            <a:ext cx="3479799" cy="2290765"/>
          </a:xfrm>
          <a:prstGeom prst="rect">
            <a:avLst/>
          </a:prstGeo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3291840"/>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3621024"/>
            <a:ext cx="3479799" cy="2290765"/>
          </a:xfrm>
          <a:prstGeom prst="rect">
            <a:avLst/>
          </a:prstGeom>
        </p:spPr>
        <p:txBody>
          <a:bodyPr lIns="0"/>
          <a:lstStyle>
            <a:lvl1pPr marL="0" indent="0">
              <a:spcAft>
                <a:spcPts val="1800"/>
              </a:spcAft>
              <a:buNone/>
              <a:defRPr sz="2000"/>
            </a:lvl1pPr>
          </a:lstStyle>
          <a:p>
            <a:pPr lvl="0"/>
            <a:r>
              <a:rPr lang="en-US" dirty="0"/>
              <a:t>Enter text</a:t>
            </a:r>
          </a:p>
        </p:txBody>
      </p:sp>
      <p:sp>
        <p:nvSpPr>
          <p:cNvPr id="6" name="Picture Placeholder 5">
            <a:extLst>
              <a:ext uri="{FF2B5EF4-FFF2-40B4-BE49-F238E27FC236}">
                <a16:creationId xmlns:a16="http://schemas.microsoft.com/office/drawing/2014/main" id="{16D93192-90AB-4F6B-972B-7D3EDD5EEE3D}"/>
              </a:ext>
            </a:extLst>
          </p:cNvPr>
          <p:cNvSpPr>
            <a:spLocks noGrp="1"/>
          </p:cNvSpPr>
          <p:nvPr>
            <p:ph type="pic" sz="quarter" idx="18"/>
          </p:nvPr>
        </p:nvSpPr>
        <p:spPr>
          <a:xfrm>
            <a:off x="1388872" y="1553369"/>
            <a:ext cx="1701800" cy="1481931"/>
          </a:xfrm>
          <a:prstGeom prst="rect">
            <a:avLst/>
          </a:prstGeom>
        </p:spPr>
        <p:txBody>
          <a:bodyPr/>
          <a:lstStyle>
            <a:lvl1pPr marL="0" indent="0">
              <a:buNone/>
              <a:defRPr sz="1800"/>
            </a:lvl1pPr>
          </a:lstStyle>
          <a:p>
            <a:r>
              <a:rPr lang="en-US"/>
              <a:t>Click icon to add picture</a:t>
            </a:r>
            <a:endParaRPr lang="en-US" dirty="0"/>
          </a:p>
        </p:txBody>
      </p:sp>
      <p:sp>
        <p:nvSpPr>
          <p:cNvPr id="14" name="Picture Placeholder 5">
            <a:extLst>
              <a:ext uri="{FF2B5EF4-FFF2-40B4-BE49-F238E27FC236}">
                <a16:creationId xmlns:a16="http://schemas.microsoft.com/office/drawing/2014/main" id="{375470EF-D171-4656-995E-5D5261A357E8}"/>
              </a:ext>
            </a:extLst>
          </p:cNvPr>
          <p:cNvSpPr>
            <a:spLocks noGrp="1"/>
          </p:cNvSpPr>
          <p:nvPr>
            <p:ph type="pic" sz="quarter" idx="19"/>
          </p:nvPr>
        </p:nvSpPr>
        <p:spPr>
          <a:xfrm>
            <a:off x="5135373" y="1553369"/>
            <a:ext cx="1701800" cy="1481931"/>
          </a:xfrm>
          <a:prstGeom prst="rect">
            <a:avLst/>
          </a:prstGeom>
        </p:spPr>
        <p:txBody>
          <a:bodyPr/>
          <a:lstStyle>
            <a:lvl1pPr marL="0" indent="0">
              <a:buNone/>
              <a:defRPr sz="1800"/>
            </a:lvl1pPr>
          </a:lstStyle>
          <a:p>
            <a:r>
              <a:rPr lang="en-US"/>
              <a:t>Click icon to add picture</a:t>
            </a:r>
            <a:endParaRPr lang="en-US" dirty="0"/>
          </a:p>
        </p:txBody>
      </p:sp>
      <p:sp>
        <p:nvSpPr>
          <p:cNvPr id="15" name="Picture Placeholder 5">
            <a:extLst>
              <a:ext uri="{FF2B5EF4-FFF2-40B4-BE49-F238E27FC236}">
                <a16:creationId xmlns:a16="http://schemas.microsoft.com/office/drawing/2014/main" id="{70E507B6-F3CC-4078-B9B6-713DBB58E8E3}"/>
              </a:ext>
            </a:extLst>
          </p:cNvPr>
          <p:cNvSpPr>
            <a:spLocks noGrp="1"/>
          </p:cNvSpPr>
          <p:nvPr>
            <p:ph type="pic" sz="quarter" idx="20"/>
          </p:nvPr>
        </p:nvSpPr>
        <p:spPr>
          <a:xfrm>
            <a:off x="8881872" y="1553369"/>
            <a:ext cx="1701800" cy="1481931"/>
          </a:xfrm>
          <a:prstGeom prst="rect">
            <a:avLst/>
          </a:prstGeom>
        </p:spPr>
        <p:txBody>
          <a:bodyPr/>
          <a:lstStyle>
            <a:lvl1pPr marL="0" indent="0">
              <a:buNone/>
              <a:defRPr sz="1800"/>
            </a:lvl1pPr>
          </a:lstStyle>
          <a:p>
            <a:r>
              <a:rPr lang="en-US"/>
              <a:t>Click icon to add picture</a:t>
            </a:r>
            <a:endParaRPr lang="en-US" dirty="0"/>
          </a:p>
        </p:txBody>
      </p:sp>
      <p:sp>
        <p:nvSpPr>
          <p:cNvPr id="9" name="Slide Number Placeholder 8">
            <a:extLst>
              <a:ext uri="{FF2B5EF4-FFF2-40B4-BE49-F238E27FC236}">
                <a16:creationId xmlns:a16="http://schemas.microsoft.com/office/drawing/2014/main" id="{659F1E5D-EEF6-9840-9346-15C8E1C2ED36}"/>
              </a:ext>
            </a:extLst>
          </p:cNvPr>
          <p:cNvSpPr>
            <a:spLocks noGrp="1"/>
          </p:cNvSpPr>
          <p:nvPr>
            <p:ph type="sldNum" sz="quarter" idx="23"/>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279208258"/>
      </p:ext>
    </p:extLst>
  </p:cSld>
  <p:clrMapOvr>
    <a:masterClrMapping/>
  </p:clrMapOvr>
  <p:extLst>
    <p:ext uri="{DCECCB84-F9BA-43D5-87BE-67443E8EF086}">
      <p15:sldGuideLst xmlns:p15="http://schemas.microsoft.com/office/powerpoint/2012/main">
        <p15:guide id="1" orient="horz" pos="2064" userDrawn="1">
          <p15:clr>
            <a:srgbClr val="FBAE40"/>
          </p15:clr>
        </p15:guide>
        <p15:guide id="2" orient="horz" pos="24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0"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3471333"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3471333"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a:p>
        </p:txBody>
      </p:sp>
      <p:sp>
        <p:nvSpPr>
          <p:cNvPr id="16" name="Text Placeholder 2">
            <a:extLst>
              <a:ext uri="{FF2B5EF4-FFF2-40B4-BE49-F238E27FC236}">
                <a16:creationId xmlns:a16="http://schemas.microsoft.com/office/drawing/2014/main" id="{DD406DFD-C076-2A43-B669-6F6F5994AE74}"/>
              </a:ext>
            </a:extLst>
          </p:cNvPr>
          <p:cNvSpPr>
            <a:spLocks noGrp="1"/>
          </p:cNvSpPr>
          <p:nvPr>
            <p:ph type="body" idx="23" hasCustomPrompt="1"/>
          </p:nvPr>
        </p:nvSpPr>
        <p:spPr>
          <a:xfrm>
            <a:off x="6348984" y="1701944"/>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7" name="Text Placeholder 2">
            <a:extLst>
              <a:ext uri="{FF2B5EF4-FFF2-40B4-BE49-F238E27FC236}">
                <a16:creationId xmlns:a16="http://schemas.microsoft.com/office/drawing/2014/main" id="{1EF50018-7EDC-8D4F-96AF-25F9645221A9}"/>
              </a:ext>
            </a:extLst>
          </p:cNvPr>
          <p:cNvSpPr>
            <a:spLocks noGrp="1"/>
          </p:cNvSpPr>
          <p:nvPr>
            <p:ph type="body" idx="24" hasCustomPrompt="1"/>
          </p:nvPr>
        </p:nvSpPr>
        <p:spPr>
          <a:xfrm>
            <a:off x="9192768"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8" name="Text Placeholder 7">
            <a:extLst>
              <a:ext uri="{FF2B5EF4-FFF2-40B4-BE49-F238E27FC236}">
                <a16:creationId xmlns:a16="http://schemas.microsoft.com/office/drawing/2014/main" id="{C8DCCECD-8A54-5249-BDEA-171B05100AC5}"/>
              </a:ext>
            </a:extLst>
          </p:cNvPr>
          <p:cNvSpPr>
            <a:spLocks noGrp="1"/>
          </p:cNvSpPr>
          <p:nvPr>
            <p:ph type="body" sz="quarter" idx="25" hasCustomPrompt="1"/>
          </p:nvPr>
        </p:nvSpPr>
        <p:spPr>
          <a:xfrm>
            <a:off x="6348984"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9" name="Text Placeholder 7">
            <a:extLst>
              <a:ext uri="{FF2B5EF4-FFF2-40B4-BE49-F238E27FC236}">
                <a16:creationId xmlns:a16="http://schemas.microsoft.com/office/drawing/2014/main" id="{66DAB60B-9ADB-0C4B-B033-617E2585D474}"/>
              </a:ext>
            </a:extLst>
          </p:cNvPr>
          <p:cNvSpPr>
            <a:spLocks noGrp="1"/>
          </p:cNvSpPr>
          <p:nvPr>
            <p:ph type="body" sz="quarter" idx="26" hasCustomPrompt="1"/>
          </p:nvPr>
        </p:nvSpPr>
        <p:spPr>
          <a:xfrm>
            <a:off x="9192768"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Tree>
    <p:extLst>
      <p:ext uri="{BB962C8B-B14F-4D97-AF65-F5344CB8AC3E}">
        <p14:creationId xmlns:p14="http://schemas.microsoft.com/office/powerpoint/2010/main" val="2501720685"/>
      </p:ext>
    </p:extLst>
  </p:cSld>
  <p:clrMapOvr>
    <a:masterClrMapping/>
  </p:clrMapOvr>
  <p:extLst>
    <p:ext uri="{DCECCB84-F9BA-43D5-87BE-67443E8EF086}">
      <p15:sldGuideLst xmlns:p15="http://schemas.microsoft.com/office/powerpoint/2012/main">
        <p15:guide id="2" orient="horz" pos="10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8C02-99C2-4973-992D-372DDC9A417B}"/>
              </a:ext>
            </a:extLst>
          </p:cNvPr>
          <p:cNvSpPr>
            <a:spLocks noGrp="1"/>
          </p:cNvSpPr>
          <p:nvPr>
            <p:ph type="title" hasCustomPrompt="1"/>
          </p:nvPr>
        </p:nvSpPr>
        <p:spPr>
          <a:xfrm>
            <a:off x="620712" y="914400"/>
            <a:ext cx="10950576" cy="609600"/>
          </a:xfrm>
        </p:spPr>
        <p:txBody>
          <a:bodyPr anchor="t"/>
          <a:lstStyle>
            <a:lvl1pPr>
              <a:defRPr sz="3200"/>
            </a:lvl1pPr>
          </a:lstStyle>
          <a:p>
            <a:r>
              <a:rPr lang="en-US" dirty="0"/>
              <a:t>Picture with caption layout</a:t>
            </a:r>
          </a:p>
        </p:txBody>
      </p:sp>
      <p:sp>
        <p:nvSpPr>
          <p:cNvPr id="3" name="Picture Placeholder 2">
            <a:extLst>
              <a:ext uri="{FF2B5EF4-FFF2-40B4-BE49-F238E27FC236}">
                <a16:creationId xmlns:a16="http://schemas.microsoft.com/office/drawing/2014/main" id="{24D8CA07-7BEF-4BEF-94A4-00AF846D551C}"/>
              </a:ext>
            </a:extLst>
          </p:cNvPr>
          <p:cNvSpPr>
            <a:spLocks noGrp="1"/>
          </p:cNvSpPr>
          <p:nvPr>
            <p:ph type="pic" idx="1" hasCustomPrompt="1"/>
          </p:nvPr>
        </p:nvSpPr>
        <p:spPr>
          <a:xfrm>
            <a:off x="5803900" y="1737360"/>
            <a:ext cx="5767388" cy="447141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4" name="Text Placeholder 3">
            <a:extLst>
              <a:ext uri="{FF2B5EF4-FFF2-40B4-BE49-F238E27FC236}">
                <a16:creationId xmlns:a16="http://schemas.microsoft.com/office/drawing/2014/main" id="{A5089DDC-548A-473A-955E-E02E64475779}"/>
              </a:ext>
            </a:extLst>
          </p:cNvPr>
          <p:cNvSpPr>
            <a:spLocks noGrp="1"/>
          </p:cNvSpPr>
          <p:nvPr>
            <p:ph type="body" sz="half" idx="2" hasCustomPrompt="1"/>
          </p:nvPr>
        </p:nvSpPr>
        <p:spPr>
          <a:xfrm>
            <a:off x="609600" y="2039936"/>
            <a:ext cx="4787900" cy="4170363"/>
          </a:xfrm>
          <a:prstGeom prst="rect">
            <a:avLst/>
          </a:prstGeo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9" name="Text Placeholder 2">
            <a:extLst>
              <a:ext uri="{FF2B5EF4-FFF2-40B4-BE49-F238E27FC236}">
                <a16:creationId xmlns:a16="http://schemas.microsoft.com/office/drawing/2014/main" id="{CE342364-8DB0-4967-9568-214F05FA9505}"/>
              </a:ext>
            </a:extLst>
          </p:cNvPr>
          <p:cNvSpPr>
            <a:spLocks noGrp="1"/>
          </p:cNvSpPr>
          <p:nvPr>
            <p:ph type="body" idx="14" hasCustomPrompt="1"/>
          </p:nvPr>
        </p:nvSpPr>
        <p:spPr>
          <a:xfrm>
            <a:off x="609600" y="1704992"/>
            <a:ext cx="478790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7" name="Slide Number Placeholder 6">
            <a:extLst>
              <a:ext uri="{FF2B5EF4-FFF2-40B4-BE49-F238E27FC236}">
                <a16:creationId xmlns:a16="http://schemas.microsoft.com/office/drawing/2014/main" id="{B3111C71-DFB6-494D-B894-C2C879661A19}"/>
              </a:ext>
            </a:extLst>
          </p:cNvPr>
          <p:cNvSpPr>
            <a:spLocks noGrp="1"/>
          </p:cNvSpPr>
          <p:nvPr>
            <p:ph type="sldNum" sz="quarter" idx="17"/>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850485175"/>
      </p:ext>
    </p:extLst>
  </p:cSld>
  <p:clrMapOvr>
    <a:masterClrMapping/>
  </p:clrMapOvr>
  <p:extLst>
    <p:ext uri="{DCECCB84-F9BA-43D5-87BE-67443E8EF086}">
      <p15:sldGuideLst xmlns:p15="http://schemas.microsoft.com/office/powerpoint/2012/main">
        <p15:guide id="1" orient="horz" pos="12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Bleed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1DD4A-60A1-2C44-AF1D-C1D8EEDBD9DA}"/>
              </a:ext>
            </a:extLst>
          </p:cNvPr>
          <p:cNvSpPr/>
          <p:nvPr userDrawn="1"/>
        </p:nvSpPr>
        <p:spPr>
          <a:xfrm>
            <a:off x="0" y="0"/>
            <a:ext cx="897147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7" name="Picture Placeholder 6">
            <a:extLst>
              <a:ext uri="{FF2B5EF4-FFF2-40B4-BE49-F238E27FC236}">
                <a16:creationId xmlns:a16="http://schemas.microsoft.com/office/drawing/2014/main" id="{741165FC-2AD2-4A91-AD2E-3C69AF64681D}"/>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Tree>
    <p:extLst>
      <p:ext uri="{BB962C8B-B14F-4D97-AF65-F5344CB8AC3E}">
        <p14:creationId xmlns:p14="http://schemas.microsoft.com/office/powerpoint/2010/main" val="1251985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Bulleted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One-level bulleted list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620132" y="1737360"/>
            <a:ext cx="10962268" cy="4537617"/>
          </a:xfrm>
          <a:prstGeom prst="rect">
            <a:avLst/>
          </a:prstGeom>
        </p:spPr>
        <p:txBody>
          <a:bodyPr/>
          <a:lstStyle>
            <a:lvl1pPr>
              <a:spcAft>
                <a:spcPts val="1800"/>
              </a:spcAft>
              <a:defRPr sz="2800"/>
            </a:lvl1pPr>
          </a:lstStyle>
          <a:p>
            <a:pPr lvl="0"/>
            <a:r>
              <a:rPr lang="en-US" dirty="0"/>
              <a:t>Enter bulleted text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9" name="Slide Number Placeholder 8">
            <a:extLst>
              <a:ext uri="{FF2B5EF4-FFF2-40B4-BE49-F238E27FC236}">
                <a16:creationId xmlns:a16="http://schemas.microsoft.com/office/drawing/2014/main" id="{FB3271BB-7B54-704A-B046-1E0BA3964BBA}"/>
              </a:ext>
            </a:extLst>
          </p:cNvPr>
          <p:cNvSpPr>
            <a:spLocks noGrp="1"/>
          </p:cNvSpPr>
          <p:nvPr>
            <p:ph type="sldNum" sz="quarter" idx="12"/>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718920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Version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2E6C43-B919-49A3-A70D-18632FEB82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282"/>
            <a:ext cx="12192000"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459461"/>
            <a:ext cx="5718629" cy="723900"/>
          </a:xfrm>
        </p:spPr>
        <p:txBody>
          <a:bodyPr anchor="t"/>
          <a:lstStyle>
            <a:lvl1pPr algn="l">
              <a:defRPr sz="480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3216742"/>
            <a:ext cx="5718629" cy="643362"/>
          </a:xfrm>
          <a:prstGeom prst="rect">
            <a:avLst/>
          </a:prstGeom>
        </p:spPr>
        <p:txBody>
          <a:bodyPr lIns="0"/>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817111"/>
            <a:ext cx="4800600" cy="409575"/>
          </a:xfrm>
          <a:prstGeom prst="rect">
            <a:avLst/>
          </a:prstGeom>
        </p:spPr>
        <p:txBody>
          <a:bodyPr lIns="0"/>
          <a:lstStyle>
            <a:lvl1pPr marL="0" indent="0">
              <a:buNone/>
              <a:defRPr sz="20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733419"/>
          </a:xfrm>
          <a:prstGeom prst="rect">
            <a:avLst/>
          </a:prstGeom>
        </p:spPr>
        <p:txBody>
          <a:bodyPr lIns="0"/>
          <a:lstStyle>
            <a:lvl1pPr marL="0" indent="0">
              <a:spcAft>
                <a:spcPts val="300"/>
              </a:spcAft>
              <a:buNone/>
              <a:defRPr sz="16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3" name="TextBox 12">
            <a:extLst>
              <a:ext uri="{FF2B5EF4-FFF2-40B4-BE49-F238E27FC236}">
                <a16:creationId xmlns:a16="http://schemas.microsoft.com/office/drawing/2014/main" id="{FA6EEFC6-E0BB-6D4D-862E-48DE769E1FB0}"/>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401761734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F57C-ED86-4E8B-BF12-180DFC4784AF}"/>
              </a:ext>
            </a:extLst>
          </p:cNvPr>
          <p:cNvSpPr>
            <a:spLocks noGrp="1"/>
          </p:cNvSpPr>
          <p:nvPr>
            <p:ph type="title" hasCustomPrompt="1"/>
          </p:nvPr>
        </p:nvSpPr>
        <p:spPr>
          <a:xfrm>
            <a:off x="609599" y="1995221"/>
            <a:ext cx="8067261" cy="1628775"/>
          </a:xfrm>
        </p:spPr>
        <p:txBody>
          <a:bodyPr/>
          <a:lstStyle>
            <a:lvl1pPr>
              <a:defRPr sz="4400">
                <a:solidFill>
                  <a:schemeClr val="tx1"/>
                </a:solidFill>
              </a:defRPr>
            </a:lvl1pPr>
          </a:lstStyle>
          <a:p>
            <a:r>
              <a:rPr lang="en-US" dirty="0"/>
              <a:t>Enter quote here. Reposition quote mark graphics to frame the quote.</a:t>
            </a:r>
          </a:p>
        </p:txBody>
      </p:sp>
      <p:sp>
        <p:nvSpPr>
          <p:cNvPr id="10" name="Text Placeholder 9">
            <a:extLst>
              <a:ext uri="{FF2B5EF4-FFF2-40B4-BE49-F238E27FC236}">
                <a16:creationId xmlns:a16="http://schemas.microsoft.com/office/drawing/2014/main" id="{8F483E63-88C7-499E-932F-5F5978567CF8}"/>
              </a:ext>
            </a:extLst>
          </p:cNvPr>
          <p:cNvSpPr>
            <a:spLocks noGrp="1"/>
          </p:cNvSpPr>
          <p:nvPr>
            <p:ph type="body" sz="quarter" idx="14" hasCustomPrompt="1"/>
          </p:nvPr>
        </p:nvSpPr>
        <p:spPr>
          <a:xfrm>
            <a:off x="609600" y="4109771"/>
            <a:ext cx="6915150" cy="342900"/>
          </a:xfrm>
          <a:prstGeom prst="rect">
            <a:avLst/>
          </a:prstGeom>
        </p:spPr>
        <p:txBody>
          <a:bodyPr/>
          <a:lstStyle>
            <a:lvl1pPr marL="0" indent="0">
              <a:buNone/>
              <a:defRPr sz="2000" b="1">
                <a:solidFill>
                  <a:schemeClr val="tx1"/>
                </a:solidFill>
              </a:defRPr>
            </a:lvl1pPr>
          </a:lstStyle>
          <a:p>
            <a:pPr lvl="0"/>
            <a:r>
              <a:rPr lang="en-US" dirty="0"/>
              <a:t>Enter quoted person’s name</a:t>
            </a:r>
          </a:p>
        </p:txBody>
      </p:sp>
      <p:sp>
        <p:nvSpPr>
          <p:cNvPr id="11" name="Text Placeholder 9">
            <a:extLst>
              <a:ext uri="{FF2B5EF4-FFF2-40B4-BE49-F238E27FC236}">
                <a16:creationId xmlns:a16="http://schemas.microsoft.com/office/drawing/2014/main" id="{581AAA84-DC66-4AD5-AF44-C034537979AD}"/>
              </a:ext>
            </a:extLst>
          </p:cNvPr>
          <p:cNvSpPr>
            <a:spLocks noGrp="1"/>
          </p:cNvSpPr>
          <p:nvPr>
            <p:ph type="body" sz="quarter" idx="15" hasCustomPrompt="1"/>
          </p:nvPr>
        </p:nvSpPr>
        <p:spPr>
          <a:xfrm>
            <a:off x="609600" y="4450221"/>
            <a:ext cx="6915150" cy="342900"/>
          </a:xfrm>
          <a:prstGeom prst="rect">
            <a:avLst/>
          </a:prstGeom>
        </p:spPr>
        <p:txBody>
          <a:bodyPr/>
          <a:lstStyle>
            <a:lvl1pPr marL="0" indent="0">
              <a:buNone/>
              <a:defRPr sz="1600" b="0">
                <a:solidFill>
                  <a:schemeClr val="tx1"/>
                </a:solidFill>
              </a:defRPr>
            </a:lvl1pPr>
          </a:lstStyle>
          <a:p>
            <a:pPr lvl="0"/>
            <a:r>
              <a:rPr lang="en-US" dirty="0"/>
              <a:t>Enter quoted person’s affiliation</a:t>
            </a:r>
          </a:p>
        </p:txBody>
      </p:sp>
      <p:sp>
        <p:nvSpPr>
          <p:cNvPr id="12" name="Text Placeholder 15">
            <a:extLst>
              <a:ext uri="{FF2B5EF4-FFF2-40B4-BE49-F238E27FC236}">
                <a16:creationId xmlns:a16="http://schemas.microsoft.com/office/drawing/2014/main" id="{F19920D0-9924-42E3-B231-ACA928A278B0}"/>
              </a:ext>
            </a:extLst>
          </p:cNvPr>
          <p:cNvSpPr>
            <a:spLocks noGrp="1"/>
          </p:cNvSpPr>
          <p:nvPr>
            <p:ph type="body" sz="quarter" idx="12" hasCustomPrompt="1"/>
          </p:nvPr>
        </p:nvSpPr>
        <p:spPr>
          <a:xfrm>
            <a:off x="278606" y="1995221"/>
            <a:ext cx="309563" cy="309563"/>
          </a:xfrm>
          <a:prstGeom prst="rect">
            <a:avLst/>
          </a:prstGeom>
          <a:blipFill>
            <a:blip r:embed="rId2"/>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3" name="Text Placeholder 15">
            <a:extLst>
              <a:ext uri="{FF2B5EF4-FFF2-40B4-BE49-F238E27FC236}">
                <a16:creationId xmlns:a16="http://schemas.microsoft.com/office/drawing/2014/main" id="{17BE4712-7CA9-40CC-88F3-512952E44730}"/>
              </a:ext>
            </a:extLst>
          </p:cNvPr>
          <p:cNvSpPr>
            <a:spLocks noGrp="1"/>
          </p:cNvSpPr>
          <p:nvPr>
            <p:ph type="body" sz="quarter" idx="16" hasCustomPrompt="1"/>
          </p:nvPr>
        </p:nvSpPr>
        <p:spPr>
          <a:xfrm>
            <a:off x="5171271" y="3254833"/>
            <a:ext cx="309563" cy="309563"/>
          </a:xfrm>
          <a:prstGeom prst="rect">
            <a:avLst/>
          </a:prstGeom>
          <a:blipFill>
            <a:blip r:embed="rId3"/>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Slide Number Placeholder 8">
            <a:extLst>
              <a:ext uri="{FF2B5EF4-FFF2-40B4-BE49-F238E27FC236}">
                <a16:creationId xmlns:a16="http://schemas.microsoft.com/office/drawing/2014/main" id="{CAD12A17-38CA-C246-8DBC-6389A96B9BD6}"/>
              </a:ext>
            </a:extLst>
          </p:cNvPr>
          <p:cNvSpPr>
            <a:spLocks noGrp="1"/>
          </p:cNvSpPr>
          <p:nvPr>
            <p:ph type="sldNum" sz="quarter" idx="19"/>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272158366"/>
      </p:ext>
    </p:extLst>
  </p:cSld>
  <p:clrMapOvr>
    <a:masterClrMapping/>
  </p:clrMapOvr>
  <p:extLst>
    <p:ext uri="{DCECCB84-F9BA-43D5-87BE-67443E8EF086}">
      <p15:sldGuideLst xmlns:p15="http://schemas.microsoft.com/office/powerpoint/2012/main">
        <p15:guide id="1" pos="4752" userDrawn="1">
          <p15:clr>
            <a:srgbClr val="FBAE40"/>
          </p15:clr>
        </p15:guide>
        <p15:guide id="2" orient="horz" pos="13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B48D5BB6-F376-4EF5-B26A-7BD40A9295A7}"/>
              </a:ext>
            </a:extLst>
          </p:cNvPr>
          <p:cNvSpPr>
            <a:spLocks noGrp="1"/>
          </p:cNvSpPr>
          <p:nvPr>
            <p:ph type="chart" sz="quarter" idx="14"/>
          </p:nvPr>
        </p:nvSpPr>
        <p:spPr>
          <a:xfrm>
            <a:off x="609600" y="1711804"/>
            <a:ext cx="10972800" cy="4191000"/>
          </a:xfrm>
          <a:prstGeom prst="rect">
            <a:avLst/>
          </a:prstGeom>
        </p:spPr>
        <p:txBody>
          <a:bodyPr/>
          <a:lstStyle>
            <a:lvl1pPr marL="0" indent="0">
              <a:buNone/>
              <a:defRPr/>
            </a:lvl1pPr>
          </a:lstStyle>
          <a:p>
            <a:r>
              <a:rPr lang="en-US"/>
              <a:t>Click icon to add chart</a:t>
            </a:r>
            <a:endParaRPr lang="en-US" dirty="0"/>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chart layout</a:t>
            </a:r>
          </a:p>
        </p:txBody>
      </p:sp>
      <p:sp>
        <p:nvSpPr>
          <p:cNvPr id="6" name="Slide Number Placeholder 5">
            <a:extLst>
              <a:ext uri="{FF2B5EF4-FFF2-40B4-BE49-F238E27FC236}">
                <a16:creationId xmlns:a16="http://schemas.microsoft.com/office/drawing/2014/main" id="{F3BB88B0-CC7A-2843-92C3-ECA97DCA8E56}"/>
              </a:ext>
            </a:extLst>
          </p:cNvPr>
          <p:cNvSpPr>
            <a:spLocks noGrp="1"/>
          </p:cNvSpPr>
          <p:nvPr>
            <p:ph type="sldNum" sz="quarter" idx="17"/>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0790497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1CD77E91-3EA1-4891-9DC3-6A99F34655B7}"/>
              </a:ext>
            </a:extLst>
          </p:cNvPr>
          <p:cNvSpPr>
            <a:spLocks noGrp="1"/>
          </p:cNvSpPr>
          <p:nvPr>
            <p:ph type="tbl" sz="quarter" idx="15" hasCustomPrompt="1"/>
          </p:nvPr>
        </p:nvSpPr>
        <p:spPr>
          <a:xfrm>
            <a:off x="609600" y="1711804"/>
            <a:ext cx="10972800" cy="4191000"/>
          </a:xfrm>
          <a:prstGeom prst="rect">
            <a:avLst/>
          </a:prstGeom>
        </p:spPr>
        <p:txBody>
          <a:bodyPr/>
          <a:lstStyle>
            <a:lvl1pPr marL="0" indent="0">
              <a:buNone/>
              <a:defRPr/>
            </a:lvl1pPr>
          </a:lstStyle>
          <a:p>
            <a:r>
              <a:rPr lang="en-US" dirty="0"/>
              <a:t>Click the icon to add a table</a:t>
            </a:r>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table layout</a:t>
            </a:r>
          </a:p>
        </p:txBody>
      </p:sp>
      <p:sp>
        <p:nvSpPr>
          <p:cNvPr id="6" name="Slide Number Placeholder 5">
            <a:extLst>
              <a:ext uri="{FF2B5EF4-FFF2-40B4-BE49-F238E27FC236}">
                <a16:creationId xmlns:a16="http://schemas.microsoft.com/office/drawing/2014/main" id="{693C3067-21A9-B741-A2BF-9F242D93DEA8}"/>
              </a:ext>
            </a:extLst>
          </p:cNvPr>
          <p:cNvSpPr>
            <a:spLocks noGrp="1"/>
          </p:cNvSpPr>
          <p:nvPr>
            <p:ph type="sldNum" sz="quarter" idx="18"/>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68202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erLogoWall">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D38D18-E9D8-DF43-B2B7-8D81B1D5E5E4}"/>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1"/>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3E6A69F0-CDAA-A140-A527-935A2C4789A0}"/>
              </a:ext>
            </a:extLst>
          </p:cNvPr>
          <p:cNvSpPr>
            <a:spLocks noGrp="1"/>
          </p:cNvSpPr>
          <p:nvPr>
            <p:ph type="sldNum" sz="quarter" idx="24"/>
          </p:nvPr>
        </p:nvSpPr>
        <p:spPr/>
        <p:txBody>
          <a:bodyPr/>
          <a:lstStyle>
            <a:lvl1pPr>
              <a:defRPr>
                <a:solidFill>
                  <a:schemeClr val="tx1"/>
                </a:solidFill>
              </a:defRPr>
            </a:lvl1pPr>
          </a:lstStyle>
          <a:p>
            <a:fld id="{7834CDD4-D76F-4459-B025-0310E913C243}" type="slidenum">
              <a:rPr lang="en-US" smtClean="0"/>
              <a:pPr/>
              <a:t>‹#›</a:t>
            </a:fld>
            <a:endParaRPr lang="en-US"/>
          </a:p>
        </p:txBody>
      </p:sp>
      <p:sp>
        <p:nvSpPr>
          <p:cNvPr id="17" name="Content Placeholder 16">
            <a:extLst>
              <a:ext uri="{FF2B5EF4-FFF2-40B4-BE49-F238E27FC236}">
                <a16:creationId xmlns:a16="http://schemas.microsoft.com/office/drawing/2014/main" id="{8F28CEDA-6FE4-CE47-9356-F4923C832558}"/>
              </a:ext>
            </a:extLst>
          </p:cNvPr>
          <p:cNvSpPr>
            <a:spLocks noGrp="1"/>
          </p:cNvSpPr>
          <p:nvPr>
            <p:ph sz="quarter" idx="25" hasCustomPrompt="1"/>
          </p:nvPr>
        </p:nvSpPr>
        <p:spPr>
          <a:xfrm>
            <a:off x="790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A5C370E2-25F2-EF4C-A298-A22AC13A72CA}"/>
              </a:ext>
            </a:extLst>
          </p:cNvPr>
          <p:cNvSpPr>
            <a:spLocks noGrp="1"/>
          </p:cNvSpPr>
          <p:nvPr>
            <p:ph sz="quarter" idx="26" hasCustomPrompt="1"/>
          </p:nvPr>
        </p:nvSpPr>
        <p:spPr>
          <a:xfrm>
            <a:off x="3584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0886D71A-657D-4545-AA31-C525BE705E4D}"/>
              </a:ext>
            </a:extLst>
          </p:cNvPr>
          <p:cNvSpPr>
            <a:spLocks noGrp="1"/>
          </p:cNvSpPr>
          <p:nvPr>
            <p:ph sz="quarter" idx="27" hasCustomPrompt="1"/>
          </p:nvPr>
        </p:nvSpPr>
        <p:spPr>
          <a:xfrm>
            <a:off x="6378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46A5A60-4113-F14B-9D65-A8F123B31156}"/>
              </a:ext>
            </a:extLst>
          </p:cNvPr>
          <p:cNvSpPr>
            <a:spLocks noGrp="1"/>
          </p:cNvSpPr>
          <p:nvPr>
            <p:ph sz="quarter" idx="28" hasCustomPrompt="1"/>
          </p:nvPr>
        </p:nvSpPr>
        <p:spPr>
          <a:xfrm>
            <a:off x="9172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D6C5A643-1C56-2144-A892-CFFF3876D3EA}"/>
              </a:ext>
            </a:extLst>
          </p:cNvPr>
          <p:cNvSpPr>
            <a:spLocks noGrp="1"/>
          </p:cNvSpPr>
          <p:nvPr>
            <p:ph sz="quarter" idx="29" hasCustomPrompt="1"/>
          </p:nvPr>
        </p:nvSpPr>
        <p:spPr>
          <a:xfrm>
            <a:off x="789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BD1D8AB7-B916-FB45-9E54-2FF46C42E75A}"/>
              </a:ext>
            </a:extLst>
          </p:cNvPr>
          <p:cNvSpPr>
            <a:spLocks noGrp="1"/>
          </p:cNvSpPr>
          <p:nvPr>
            <p:ph sz="quarter" idx="30" hasCustomPrompt="1"/>
          </p:nvPr>
        </p:nvSpPr>
        <p:spPr>
          <a:xfrm>
            <a:off x="3583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AF24B9AB-4308-2644-B3BB-33FAD4D6F193}"/>
              </a:ext>
            </a:extLst>
          </p:cNvPr>
          <p:cNvSpPr>
            <a:spLocks noGrp="1"/>
          </p:cNvSpPr>
          <p:nvPr>
            <p:ph sz="quarter" idx="31" hasCustomPrompt="1"/>
          </p:nvPr>
        </p:nvSpPr>
        <p:spPr>
          <a:xfrm>
            <a:off x="6377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4" name="Content Placeholder 16">
            <a:extLst>
              <a:ext uri="{FF2B5EF4-FFF2-40B4-BE49-F238E27FC236}">
                <a16:creationId xmlns:a16="http://schemas.microsoft.com/office/drawing/2014/main" id="{4B3A9872-61A3-E540-A093-3D2CA1A5FE3B}"/>
              </a:ext>
            </a:extLst>
          </p:cNvPr>
          <p:cNvSpPr>
            <a:spLocks noGrp="1"/>
          </p:cNvSpPr>
          <p:nvPr>
            <p:ph sz="quarter" idx="32" hasCustomPrompt="1"/>
          </p:nvPr>
        </p:nvSpPr>
        <p:spPr>
          <a:xfrm>
            <a:off x="9171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1926923898"/>
      </p:ext>
    </p:extLst>
  </p:cSld>
  <p:clrMapOvr>
    <a:masterClrMapping/>
  </p:clrMapOvr>
  <p:extLst>
    <p:ext uri="{DCECCB84-F9BA-43D5-87BE-67443E8EF086}">
      <p15:sldGuideLst xmlns:p15="http://schemas.microsoft.com/office/powerpoint/2012/main">
        <p15:guide id="1" orient="horz" pos="1272" userDrawn="1">
          <p15:clr>
            <a:srgbClr val="FBAE40"/>
          </p15:clr>
        </p15:guide>
        <p15:guide id="2" orient="horz" pos="235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erLogoWall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2"/>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44E7B0E6-22C2-A94E-9CB5-A82FFC29C1A8}"/>
              </a:ext>
            </a:extLst>
          </p:cNvPr>
          <p:cNvSpPr>
            <a:spLocks noGrp="1"/>
          </p:cNvSpPr>
          <p:nvPr>
            <p:ph type="sldNum" sz="quarter" idx="24"/>
          </p:nvPr>
        </p:nvSpPr>
        <p:spPr/>
        <p:txBody>
          <a:bodyPr/>
          <a:lstStyle>
            <a:lvl1pPr>
              <a:defRPr>
                <a:solidFill>
                  <a:schemeClr val="tx2"/>
                </a:solidFill>
              </a:defRPr>
            </a:lvl1pPr>
          </a:lstStyle>
          <a:p>
            <a:fld id="{7834CDD4-D76F-4459-B025-0310E913C243}" type="slidenum">
              <a:rPr lang="en-US" smtClean="0"/>
              <a:pPr/>
              <a:t>‹#›</a:t>
            </a:fld>
            <a:endParaRPr lang="en-US"/>
          </a:p>
        </p:txBody>
      </p:sp>
      <p:sp>
        <p:nvSpPr>
          <p:cNvPr id="15" name="Content Placeholder 16">
            <a:extLst>
              <a:ext uri="{FF2B5EF4-FFF2-40B4-BE49-F238E27FC236}">
                <a16:creationId xmlns:a16="http://schemas.microsoft.com/office/drawing/2014/main" id="{2CBC3B4F-6704-E94E-B3F4-86221A865C51}"/>
              </a:ext>
            </a:extLst>
          </p:cNvPr>
          <p:cNvSpPr>
            <a:spLocks noGrp="1"/>
          </p:cNvSpPr>
          <p:nvPr>
            <p:ph sz="quarter" idx="25" hasCustomPrompt="1"/>
          </p:nvPr>
        </p:nvSpPr>
        <p:spPr>
          <a:xfrm>
            <a:off x="877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6" name="Content Placeholder 16">
            <a:extLst>
              <a:ext uri="{FF2B5EF4-FFF2-40B4-BE49-F238E27FC236}">
                <a16:creationId xmlns:a16="http://schemas.microsoft.com/office/drawing/2014/main" id="{EEDEBBD5-7EC2-A844-A3FD-76B116FC6916}"/>
              </a:ext>
            </a:extLst>
          </p:cNvPr>
          <p:cNvSpPr>
            <a:spLocks noGrp="1"/>
          </p:cNvSpPr>
          <p:nvPr>
            <p:ph sz="quarter" idx="26" hasCustomPrompt="1"/>
          </p:nvPr>
        </p:nvSpPr>
        <p:spPr>
          <a:xfrm>
            <a:off x="3671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CE1EB165-9681-D447-999B-06FA5B79FD34}"/>
              </a:ext>
            </a:extLst>
          </p:cNvPr>
          <p:cNvSpPr>
            <a:spLocks noGrp="1"/>
          </p:cNvSpPr>
          <p:nvPr>
            <p:ph sz="quarter" idx="27" hasCustomPrompt="1"/>
          </p:nvPr>
        </p:nvSpPr>
        <p:spPr>
          <a:xfrm>
            <a:off x="6465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4E483193-7891-3646-A991-18509369C96B}"/>
              </a:ext>
            </a:extLst>
          </p:cNvPr>
          <p:cNvSpPr>
            <a:spLocks noGrp="1"/>
          </p:cNvSpPr>
          <p:nvPr>
            <p:ph sz="quarter" idx="28" hasCustomPrompt="1"/>
          </p:nvPr>
        </p:nvSpPr>
        <p:spPr>
          <a:xfrm>
            <a:off x="9259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8AAE80F-8EF2-BA43-A40E-3DCB297FF621}"/>
              </a:ext>
            </a:extLst>
          </p:cNvPr>
          <p:cNvSpPr>
            <a:spLocks noGrp="1"/>
          </p:cNvSpPr>
          <p:nvPr>
            <p:ph sz="quarter" idx="29" hasCustomPrompt="1"/>
          </p:nvPr>
        </p:nvSpPr>
        <p:spPr>
          <a:xfrm>
            <a:off x="875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0A592176-3E84-DB4E-902E-49A21B0A6F2B}"/>
              </a:ext>
            </a:extLst>
          </p:cNvPr>
          <p:cNvSpPr>
            <a:spLocks noGrp="1"/>
          </p:cNvSpPr>
          <p:nvPr>
            <p:ph sz="quarter" idx="30" hasCustomPrompt="1"/>
          </p:nvPr>
        </p:nvSpPr>
        <p:spPr>
          <a:xfrm>
            <a:off x="3669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9360FB76-1266-6F4D-B3C2-F3BFC2819390}"/>
              </a:ext>
            </a:extLst>
          </p:cNvPr>
          <p:cNvSpPr>
            <a:spLocks noGrp="1"/>
          </p:cNvSpPr>
          <p:nvPr>
            <p:ph sz="quarter" idx="31" hasCustomPrompt="1"/>
          </p:nvPr>
        </p:nvSpPr>
        <p:spPr>
          <a:xfrm>
            <a:off x="6463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3C71DA29-DC2F-AB47-8998-01EC1B9D02DC}"/>
              </a:ext>
            </a:extLst>
          </p:cNvPr>
          <p:cNvSpPr>
            <a:spLocks noGrp="1"/>
          </p:cNvSpPr>
          <p:nvPr>
            <p:ph sz="quarter" idx="32" hasCustomPrompt="1"/>
          </p:nvPr>
        </p:nvSpPr>
        <p:spPr>
          <a:xfrm>
            <a:off x="9257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2670135105"/>
      </p:ext>
    </p:extLst>
  </p:cSld>
  <p:clrMapOvr>
    <a:masterClrMapping/>
  </p:clrMapOvr>
  <p:extLst>
    <p:ext uri="{DCECCB84-F9BA-43D5-87BE-67443E8EF086}">
      <p15:sldGuideLst xmlns:p15="http://schemas.microsoft.com/office/powerpoint/2012/main">
        <p15:guide id="1" orient="horz" pos="1272" userDrawn="1">
          <p15:clr>
            <a:srgbClr val="FBAE40"/>
          </p15:clr>
        </p15:guide>
        <p15:guide id="2" orient="horz" pos="23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content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609600" y="1711804"/>
            <a:ext cx="10972800" cy="4191000"/>
          </a:xfrm>
          <a:prstGeom prst="rect">
            <a:avLst/>
          </a:prstGeom>
        </p:spPr>
        <p:txBody>
          <a:bodyPr/>
          <a:lstStyle>
            <a:lvl1pPr marL="0" indent="0">
              <a:buNone/>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7352855-A88A-C84A-B616-146B5A6AA6B6}"/>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2685602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Only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solidFill>
                  <a:schemeClr val="tx1"/>
                </a:solidFill>
              </a:defRPr>
            </a:lvl1pPr>
          </a:lstStyle>
          <a:p>
            <a:r>
              <a:rPr lang="en-US" dirty="0"/>
              <a:t>Title only layout</a:t>
            </a:r>
          </a:p>
        </p:txBody>
      </p:sp>
      <p:sp>
        <p:nvSpPr>
          <p:cNvPr id="7" name="Slide Number Placeholder 6">
            <a:extLst>
              <a:ext uri="{FF2B5EF4-FFF2-40B4-BE49-F238E27FC236}">
                <a16:creationId xmlns:a16="http://schemas.microsoft.com/office/drawing/2014/main" id="{F7466A86-A8A4-174C-B76A-184110FED042}"/>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a:p>
        </p:txBody>
      </p:sp>
    </p:spTree>
    <p:extLst>
      <p:ext uri="{BB962C8B-B14F-4D97-AF65-F5344CB8AC3E}">
        <p14:creationId xmlns:p14="http://schemas.microsoft.com/office/powerpoint/2010/main" val="2891648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A7C39-17F2-48C2-B98B-BE3F1CA16BB2}"/>
              </a:ext>
            </a:extLst>
          </p:cNvPr>
          <p:cNvSpPr>
            <a:spLocks noGrp="1"/>
          </p:cNvSpPr>
          <p:nvPr>
            <p:ph type="title" hasCustomPrompt="1"/>
          </p:nvPr>
        </p:nvSpPr>
        <p:spPr/>
        <p:txBody>
          <a:bodyPr/>
          <a:lstStyle>
            <a:lvl1pPr>
              <a:defRPr>
                <a:solidFill>
                  <a:schemeClr val="tx1"/>
                </a:solidFill>
              </a:defRPr>
            </a:lvl1pPr>
          </a:lstStyle>
          <a:p>
            <a:r>
              <a:rPr lang="en-US" dirty="0"/>
              <a:t>Title only layout</a:t>
            </a:r>
          </a:p>
        </p:txBody>
      </p:sp>
      <p:sp>
        <p:nvSpPr>
          <p:cNvPr id="5" name="Slide Number Placeholder 4">
            <a:extLst>
              <a:ext uri="{FF2B5EF4-FFF2-40B4-BE49-F238E27FC236}">
                <a16:creationId xmlns:a16="http://schemas.microsoft.com/office/drawing/2014/main" id="{865FD768-1FDD-824A-A127-345B20AED234}"/>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a:p>
        </p:txBody>
      </p:sp>
    </p:spTree>
    <p:extLst>
      <p:ext uri="{BB962C8B-B14F-4D97-AF65-F5344CB8AC3E}">
        <p14:creationId xmlns:p14="http://schemas.microsoft.com/office/powerpoint/2010/main" val="3964715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C77835-F94E-40D8-A25C-41E31206C0BF}"/>
              </a:ext>
            </a:extLst>
          </p:cNvPr>
          <p:cNvSpPr>
            <a:spLocks noGrp="1"/>
          </p:cNvSpPr>
          <p:nvPr>
            <p:ph type="body" idx="1" hasCustomPrompt="1"/>
          </p:nvPr>
        </p:nvSpPr>
        <p:spPr>
          <a:xfrm>
            <a:off x="653256" y="3226552"/>
            <a:ext cx="6823869" cy="750238"/>
          </a:xfrm>
          <a:prstGeom prst="rect">
            <a:avLst/>
          </a:prstGeom>
        </p:spPr>
        <p:txBody>
          <a:bodyPr/>
          <a:lstStyle>
            <a:lvl1pPr marL="0" indent="0">
              <a:buNone/>
              <a:defRPr sz="28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a:t>
            </a:r>
          </a:p>
        </p:txBody>
      </p:sp>
      <p:sp>
        <p:nvSpPr>
          <p:cNvPr id="5" name="Slide Number Placeholder 4">
            <a:extLst>
              <a:ext uri="{FF2B5EF4-FFF2-40B4-BE49-F238E27FC236}">
                <a16:creationId xmlns:a16="http://schemas.microsoft.com/office/drawing/2014/main" id="{D5CCE80D-9CBB-6040-9C12-F7CD72EDBB27}"/>
              </a:ext>
            </a:extLst>
          </p:cNvPr>
          <p:cNvSpPr>
            <a:spLocks noGrp="1"/>
          </p:cNvSpPr>
          <p:nvPr>
            <p:ph type="sldNum" sz="quarter" idx="16"/>
          </p:nvPr>
        </p:nvSpPr>
        <p:spPr/>
        <p:txBody>
          <a:bodyPr/>
          <a:lstStyle>
            <a:lvl1pPr>
              <a:defRPr>
                <a:solidFill>
                  <a:schemeClr val="tx2"/>
                </a:solidFill>
              </a:defRPr>
            </a:lvl1pPr>
          </a:lstStyle>
          <a:p>
            <a:fld id="{7834CDD4-D76F-4459-B025-0310E913C243}" type="slidenum">
              <a:rPr lang="en-US" smtClean="0"/>
              <a:pPr/>
              <a:t>‹#›</a:t>
            </a:fld>
            <a:endParaRPr lang="en-US" dirty="0"/>
          </a:p>
        </p:txBody>
      </p:sp>
      <p:sp>
        <p:nvSpPr>
          <p:cNvPr id="12" name="TextBox 11">
            <a:extLst>
              <a:ext uri="{FF2B5EF4-FFF2-40B4-BE49-F238E27FC236}">
                <a16:creationId xmlns:a16="http://schemas.microsoft.com/office/drawing/2014/main" id="{EA619357-09A3-EE4E-9BC2-A696E03861A4}"/>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Q&amp;A</a:t>
            </a:r>
          </a:p>
        </p:txBody>
      </p:sp>
    </p:spTree>
    <p:extLst>
      <p:ext uri="{BB962C8B-B14F-4D97-AF65-F5344CB8AC3E}">
        <p14:creationId xmlns:p14="http://schemas.microsoft.com/office/powerpoint/2010/main" val="1430550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You">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0DC09-D697-41E2-892A-737745A46204}"/>
              </a:ext>
            </a:extLst>
          </p:cNvPr>
          <p:cNvPicPr>
            <a:picLocks noChangeAspect="1"/>
          </p:cNvPicPr>
          <p:nvPr userDrawn="1"/>
        </p:nvPicPr>
        <p:blipFill>
          <a:blip r:embed="rId2">
            <a:extLst>
              <a:ext uri="{28A0092B-C50C-407E-A947-70E740481C1C}">
                <a14:useLocalDpi xmlns:a14="http://schemas.microsoft.com/office/drawing/2010/main" val="0"/>
              </a:ext>
            </a:extLst>
          </a:blip>
          <a:srcRect l="82" r="82"/>
          <a:stretch/>
        </p:blipFill>
        <p:spPr bwMode="ltGray">
          <a:xfrm>
            <a:off x="-2" y="0"/>
            <a:ext cx="12188952" cy="6858000"/>
          </a:xfrm>
          <a:prstGeom prst="rect">
            <a:avLst/>
          </a:prstGeom>
        </p:spPr>
      </p:pic>
      <p:sp>
        <p:nvSpPr>
          <p:cNvPr id="4" name="Slide Number Placeholder 3">
            <a:extLst>
              <a:ext uri="{FF2B5EF4-FFF2-40B4-BE49-F238E27FC236}">
                <a16:creationId xmlns:a16="http://schemas.microsoft.com/office/drawing/2014/main" id="{1354B4B0-84F5-324C-88D2-5EF8A05C345E}"/>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a:p>
        </p:txBody>
      </p:sp>
      <p:pic>
        <p:nvPicPr>
          <p:cNvPr id="10" name="Picture 9">
            <a:extLst>
              <a:ext uri="{FF2B5EF4-FFF2-40B4-BE49-F238E27FC236}">
                <a16:creationId xmlns:a16="http://schemas.microsoft.com/office/drawing/2014/main" id="{2F979C8B-0B60-1C4C-97DC-7E83CD8892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4" name="TextBox 13">
            <a:extLst>
              <a:ext uri="{FF2B5EF4-FFF2-40B4-BE49-F238E27FC236}">
                <a16:creationId xmlns:a16="http://schemas.microsoft.com/office/drawing/2014/main" id="{C47357CD-5F6F-CE49-872C-D78C4C1AD8D8}"/>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Thank you!</a:t>
            </a:r>
          </a:p>
        </p:txBody>
      </p:sp>
      <p:sp>
        <p:nvSpPr>
          <p:cNvPr id="7" name="TextBox 6">
            <a:extLst>
              <a:ext uri="{FF2B5EF4-FFF2-40B4-BE49-F238E27FC236}">
                <a16:creationId xmlns:a16="http://schemas.microsoft.com/office/drawing/2014/main" id="{FDC5A978-D2F8-5B45-A099-34B3A65D9459}"/>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67351315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Version2">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C067EE-A8E8-2D4A-8A88-7204A4D508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3175" y="3573"/>
            <a:ext cx="12185649" cy="6854427"/>
          </a:xfrm>
          <a:prstGeom prst="rect">
            <a:avLst/>
          </a:prstGeom>
        </p:spPr>
      </p:pic>
      <p:pic>
        <p:nvPicPr>
          <p:cNvPr id="5" name="Picture 4">
            <a:extLst>
              <a:ext uri="{FF2B5EF4-FFF2-40B4-BE49-F238E27FC236}">
                <a16:creationId xmlns:a16="http://schemas.microsoft.com/office/drawing/2014/main" id="{26A53126-DD57-46D9-BBB1-EF498B0C6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409575"/>
          </a:xfrm>
          <a:prstGeom prst="rect">
            <a:avLst/>
          </a:prstGeom>
        </p:spPr>
        <p:txBody>
          <a:bodyPr lIns="0"/>
          <a:lstStyle>
            <a:lvl1pPr marL="0" indent="0">
              <a:spcAft>
                <a:spcPts val="300"/>
              </a:spcAft>
              <a:buNone/>
              <a:defRPr sz="16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p>
        </p:txBody>
      </p:sp>
      <p:sp>
        <p:nvSpPr>
          <p:cNvPr id="12" name="TextBox 11">
            <a:extLst>
              <a:ext uri="{FF2B5EF4-FFF2-40B4-BE49-F238E27FC236}">
                <a16:creationId xmlns:a16="http://schemas.microsoft.com/office/drawing/2014/main" id="{A60CDAFC-3432-3C46-A27C-E24CFD3F60D8}"/>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28669337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You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46B3C-D374-42E8-A4C4-B0A5A994205C}"/>
              </a:ext>
            </a:extLst>
          </p:cNvPr>
          <p:cNvPicPr>
            <a:picLocks noChangeAspect="1"/>
          </p:cNvPicPr>
          <p:nvPr userDrawn="1"/>
        </p:nvPicPr>
        <p:blipFill>
          <a:blip r:embed="rId2">
            <a:extLst>
              <a:ext uri="{28A0092B-C50C-407E-A947-70E740481C1C}">
                <a14:useLocalDpi xmlns:a14="http://schemas.microsoft.com/office/drawing/2010/main" val="0"/>
              </a:ext>
            </a:extLst>
          </a:blip>
          <a:srcRect l="43" r="43"/>
          <a:stretch/>
        </p:blipFill>
        <p:spPr bwMode="ltGray">
          <a:xfrm>
            <a:off x="0" y="0"/>
            <a:ext cx="12188952" cy="6858001"/>
          </a:xfrm>
          <a:prstGeom prst="rect">
            <a:avLst/>
          </a:prstGeom>
        </p:spPr>
      </p:pic>
      <p:sp>
        <p:nvSpPr>
          <p:cNvPr id="4" name="Slide Number Placeholder 3">
            <a:extLst>
              <a:ext uri="{FF2B5EF4-FFF2-40B4-BE49-F238E27FC236}">
                <a16:creationId xmlns:a16="http://schemas.microsoft.com/office/drawing/2014/main" id="{D1E1814D-DC68-944F-A9A8-850689EBA83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54197AC1-EB0F-884D-93D8-69C3215C7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892AE7BE-C51D-C74B-97DD-9212A201D289}"/>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Thank you,</a:t>
            </a:r>
            <a:br>
              <a:rPr lang="en-US" sz="4800" dirty="0">
                <a:latin typeface="+mj-lt"/>
              </a:rPr>
            </a:br>
            <a:r>
              <a:rPr lang="en-US" sz="4800" dirty="0">
                <a:latin typeface="+mj-lt"/>
              </a:rPr>
              <a:t>please share your feedback!</a:t>
            </a:r>
          </a:p>
        </p:txBody>
      </p:sp>
      <p:sp>
        <p:nvSpPr>
          <p:cNvPr id="8" name="TextBox 7">
            <a:extLst>
              <a:ext uri="{FF2B5EF4-FFF2-40B4-BE49-F238E27FC236}">
                <a16:creationId xmlns:a16="http://schemas.microsoft.com/office/drawing/2014/main" id="{EC33FF2D-6644-C043-8764-B9B39DFE0835}"/>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344707822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You3">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E2C7D-813B-4A05-B7BB-C93AB010A6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 y="-1"/>
            <a:ext cx="12188952" cy="6861428"/>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7377D103-D3D5-144B-B97B-38A275BF162E}"/>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sp>
        <p:nvSpPr>
          <p:cNvPr id="10" name="TextBox 9">
            <a:extLst>
              <a:ext uri="{FF2B5EF4-FFF2-40B4-BE49-F238E27FC236}">
                <a16:creationId xmlns:a16="http://schemas.microsoft.com/office/drawing/2014/main" id="{6482780E-03F3-C54D-8216-5D851B70F46F}"/>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lumMod val="75000"/>
                  </a:schemeClr>
                </a:solidFill>
              </a:rPr>
              <a:t>© 2022, Amazon Web Services, Inc. or its affiliates.</a:t>
            </a:r>
          </a:p>
        </p:txBody>
      </p:sp>
    </p:spTree>
    <p:extLst>
      <p:ext uri="{BB962C8B-B14F-4D97-AF65-F5344CB8AC3E}">
        <p14:creationId xmlns:p14="http://schemas.microsoft.com/office/powerpoint/2010/main" val="179516977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ankYou3">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E7A6CF-C9B0-455A-8447-826F7A27295E}"/>
              </a:ext>
            </a:extLst>
          </p:cNvPr>
          <p:cNvPicPr>
            <a:picLocks noChangeAspect="1"/>
          </p:cNvPicPr>
          <p:nvPr userDrawn="1"/>
        </p:nvPicPr>
        <p:blipFill>
          <a:blip r:embed="rId2">
            <a:extLst>
              <a:ext uri="{28A0092B-C50C-407E-A947-70E740481C1C}">
                <a14:useLocalDpi xmlns:a14="http://schemas.microsoft.com/office/drawing/2010/main" val="0"/>
              </a:ext>
            </a:extLst>
          </a:blip>
          <a:srcRect t="23" b="23"/>
          <a:stretch/>
        </p:blipFill>
        <p:spPr>
          <a:xfrm>
            <a:off x="-2" y="4283"/>
            <a:ext cx="12188952" cy="6858253"/>
          </a:xfrm>
          <a:prstGeom prst="rect">
            <a:avLst/>
          </a:prstGeom>
        </p:spPr>
      </p:pic>
      <p:sp>
        <p:nvSpPr>
          <p:cNvPr id="4" name="Slide Number Placeholder 3">
            <a:extLst>
              <a:ext uri="{FF2B5EF4-FFF2-40B4-BE49-F238E27FC236}">
                <a16:creationId xmlns:a16="http://schemas.microsoft.com/office/drawing/2014/main" id="{51E04F47-873D-C04B-9B71-4A2058AEB577}"/>
              </a:ext>
            </a:extLst>
          </p:cNvPr>
          <p:cNvSpPr>
            <a:spLocks noGrp="1"/>
          </p:cNvSpPr>
          <p:nvPr>
            <p:ph type="sldNum" sz="quarter" idx="12"/>
          </p:nvPr>
        </p:nvSpPr>
        <p:spPr/>
        <p:txBody>
          <a:bodyPr/>
          <a:lstStyle/>
          <a:p>
            <a:fld id="{7834CDD4-D76F-4459-B025-0310E913C243}" type="slidenum">
              <a:rPr lang="en-US" smtClean="0"/>
              <a:pPr/>
              <a:t>‹#›</a:t>
            </a:fld>
            <a:endParaRPr lang="en-US"/>
          </a:p>
        </p:txBody>
      </p:sp>
      <p:pic>
        <p:nvPicPr>
          <p:cNvPr id="12" name="Picture 11">
            <a:extLst>
              <a:ext uri="{FF2B5EF4-FFF2-40B4-BE49-F238E27FC236}">
                <a16:creationId xmlns:a16="http://schemas.microsoft.com/office/drawing/2014/main" id="{EA2BB051-B327-4340-8578-C950C494D4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3" name="TextBox 12">
            <a:extLst>
              <a:ext uri="{FF2B5EF4-FFF2-40B4-BE49-F238E27FC236}">
                <a16:creationId xmlns:a16="http://schemas.microsoft.com/office/drawing/2014/main" id="{60F076A9-6CC5-A74B-ADE1-DFB977B67004}"/>
              </a:ext>
            </a:extLst>
          </p:cNvPr>
          <p:cNvSpPr txBox="1"/>
          <p:nvPr userDrawn="1"/>
        </p:nvSpPr>
        <p:spPr>
          <a:xfrm>
            <a:off x="609599" y="2898178"/>
            <a:ext cx="6867525" cy="923330"/>
          </a:xfrm>
          <a:prstGeom prst="rect">
            <a:avLst/>
          </a:prstGeom>
          <a:noFill/>
        </p:spPr>
        <p:txBody>
          <a:bodyPr wrap="square" lIns="0" rtlCol="0">
            <a:noAutofit/>
          </a:bodyPr>
          <a:lstStyle/>
          <a:p>
            <a:r>
              <a:rPr lang="en-US" sz="4800" dirty="0">
                <a:solidFill>
                  <a:schemeClr val="tx1"/>
                </a:solidFill>
                <a:latin typeface="+mj-lt"/>
              </a:rPr>
              <a:t>Thank you!</a:t>
            </a:r>
          </a:p>
        </p:txBody>
      </p:sp>
      <p:sp>
        <p:nvSpPr>
          <p:cNvPr id="9" name="TextBox 8">
            <a:extLst>
              <a:ext uri="{FF2B5EF4-FFF2-40B4-BE49-F238E27FC236}">
                <a16:creationId xmlns:a16="http://schemas.microsoft.com/office/drawing/2014/main" id="{9CEA3F44-87F9-3145-A6B1-B8DFC5926E5A}"/>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411357828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hankYou3">
    <p:bg>
      <p:bgRef idx="1001">
        <a:schemeClr val="bg2"/>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7F715-D5E5-F74A-AAD0-2C9EC8A31A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465" y="2570"/>
            <a:ext cx="12184018" cy="6856285"/>
          </a:xfrm>
          <a:prstGeom prst="rect">
            <a:avLst/>
          </a:prstGeom>
        </p:spPr>
      </p:pic>
      <p:sp>
        <p:nvSpPr>
          <p:cNvPr id="4" name="Slide Number Placeholder 3">
            <a:extLst>
              <a:ext uri="{FF2B5EF4-FFF2-40B4-BE49-F238E27FC236}">
                <a16:creationId xmlns:a16="http://schemas.microsoft.com/office/drawing/2014/main" id="{CECE3B5C-4111-1A43-92BE-8F5FA4A7CF90}"/>
              </a:ext>
            </a:extLst>
          </p:cNvPr>
          <p:cNvSpPr>
            <a:spLocks noGrp="1"/>
          </p:cNvSpPr>
          <p:nvPr>
            <p:ph type="sldNum" sz="quarter" idx="12"/>
          </p:nvPr>
        </p:nvSpPr>
        <p:spPr/>
        <p:txBody>
          <a:body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7615977A-9814-1D4F-A128-E19AFA38EB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3" name="TextBox 12">
            <a:extLst>
              <a:ext uri="{FF2B5EF4-FFF2-40B4-BE49-F238E27FC236}">
                <a16:creationId xmlns:a16="http://schemas.microsoft.com/office/drawing/2014/main" id="{4DF5A466-F67F-7846-9925-BDC901ADE1A5}"/>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solidFill>
                  <a:schemeClr val="bg1"/>
                </a:solidFill>
                <a:latin typeface="+mj-lt"/>
              </a:rPr>
              <a:t>Thank you!</a:t>
            </a:r>
          </a:p>
        </p:txBody>
      </p:sp>
      <p:sp>
        <p:nvSpPr>
          <p:cNvPr id="9" name="TextBox 8">
            <a:extLst>
              <a:ext uri="{FF2B5EF4-FFF2-40B4-BE49-F238E27FC236}">
                <a16:creationId xmlns:a16="http://schemas.microsoft.com/office/drawing/2014/main" id="{47E07189-0F34-A242-A3B4-D471861FDF5E}"/>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5700282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350393-A79A-9C40-866B-A68329B2DE70}"/>
              </a:ext>
            </a:extLst>
          </p:cNvPr>
          <p:cNvSpPr>
            <a:spLocks noGrp="1"/>
          </p:cNvSpPr>
          <p:nvPr>
            <p:ph type="sldNum" sz="quarter" idx="16"/>
          </p:nvPr>
        </p:nvSpPr>
        <p:spPr/>
        <p:txBody>
          <a:bodyPr/>
          <a:lstStyle>
            <a:lvl1pPr>
              <a:defRPr>
                <a:solidFill>
                  <a:schemeClr val="tx1"/>
                </a:solidFill>
              </a:defRPr>
            </a:lvl1pPr>
          </a:lstStyle>
          <a:p>
            <a:fld id="{7834CDD4-D76F-4459-B025-0310E913C243}" type="slidenum">
              <a:rPr lang="en-US" smtClean="0"/>
              <a:pPr/>
              <a:t>‹#›</a:t>
            </a:fld>
            <a:endParaRPr lang="en-US"/>
          </a:p>
        </p:txBody>
      </p:sp>
    </p:spTree>
    <p:extLst>
      <p:ext uri="{BB962C8B-B14F-4D97-AF65-F5344CB8AC3E}">
        <p14:creationId xmlns:p14="http://schemas.microsoft.com/office/powerpoint/2010/main" val="1078802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17AF-F0F9-4F0C-A17A-347677D68E0A}"/>
              </a:ext>
            </a:extLst>
          </p:cNvPr>
          <p:cNvSpPr>
            <a:spLocks noGrp="1"/>
          </p:cNvSpPr>
          <p:nvPr>
            <p:ph type="title" hasCustomPrompt="1"/>
          </p:nvPr>
        </p:nvSpPr>
        <p:spPr>
          <a:xfrm>
            <a:off x="620712" y="914400"/>
            <a:ext cx="10950577" cy="609600"/>
          </a:xfrm>
        </p:spPr>
        <p:txBody>
          <a:bodyPr anchor="t"/>
          <a:lstStyle>
            <a:lvl1pPr>
              <a:defRPr sz="3200"/>
            </a:lvl1pPr>
          </a:lstStyle>
          <a:p>
            <a:r>
              <a:rPr lang="en-US" dirty="0"/>
              <a:t>Content with caption layout</a:t>
            </a:r>
          </a:p>
        </p:txBody>
      </p:sp>
      <p:sp>
        <p:nvSpPr>
          <p:cNvPr id="3" name="Content Placeholder 2">
            <a:extLst>
              <a:ext uri="{FF2B5EF4-FFF2-40B4-BE49-F238E27FC236}">
                <a16:creationId xmlns:a16="http://schemas.microsoft.com/office/drawing/2014/main" id="{6C576566-CEC8-4063-9FF9-AE08905423D7}"/>
              </a:ext>
            </a:extLst>
          </p:cNvPr>
          <p:cNvSpPr>
            <a:spLocks noGrp="1"/>
          </p:cNvSpPr>
          <p:nvPr>
            <p:ph idx="1" hasCustomPrompt="1"/>
          </p:nvPr>
        </p:nvSpPr>
        <p:spPr>
          <a:xfrm>
            <a:off x="5803900" y="1702024"/>
            <a:ext cx="5767388" cy="4686300"/>
          </a:xfrm>
          <a:prstGeom prst="rect">
            <a:avLst/>
          </a:prstGeom>
        </p:spPr>
        <p:txBody>
          <a:bodyPr/>
          <a:lstStyle>
            <a:lvl1pPr marL="0" indent="0">
              <a:buNone/>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the icon to add a chart, table or other graphic</a:t>
            </a:r>
          </a:p>
        </p:txBody>
      </p:sp>
      <p:sp>
        <p:nvSpPr>
          <p:cNvPr id="4" name="Text Placeholder 3">
            <a:extLst>
              <a:ext uri="{FF2B5EF4-FFF2-40B4-BE49-F238E27FC236}">
                <a16:creationId xmlns:a16="http://schemas.microsoft.com/office/drawing/2014/main" id="{893F6125-A1B7-4B8A-ACBB-C0DD9DDBB327}"/>
              </a:ext>
            </a:extLst>
          </p:cNvPr>
          <p:cNvSpPr>
            <a:spLocks noGrp="1"/>
          </p:cNvSpPr>
          <p:nvPr>
            <p:ph type="body" sz="half" idx="2" hasCustomPrompt="1"/>
          </p:nvPr>
        </p:nvSpPr>
        <p:spPr>
          <a:xfrm>
            <a:off x="609600" y="1702024"/>
            <a:ext cx="4787900" cy="4686299"/>
          </a:xfrm>
          <a:prstGeom prst="rect">
            <a:avLst/>
          </a:prstGeo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7" name="Slide Number Placeholder 6">
            <a:extLst>
              <a:ext uri="{FF2B5EF4-FFF2-40B4-BE49-F238E27FC236}">
                <a16:creationId xmlns:a16="http://schemas.microsoft.com/office/drawing/2014/main" id="{963B1849-45A5-D546-84A7-67AD946B77A3}"/>
              </a:ext>
            </a:extLst>
          </p:cNvPr>
          <p:cNvSpPr>
            <a:spLocks noGrp="1"/>
          </p:cNvSpPr>
          <p:nvPr>
            <p:ph type="sldNum" sz="quarter" idx="16"/>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477542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82F9-1BFF-4597-97C1-0DBDDC0ED0CF}"/>
              </a:ext>
            </a:extLst>
          </p:cNvPr>
          <p:cNvSpPr>
            <a:spLocks noGrp="1"/>
          </p:cNvSpPr>
          <p:nvPr>
            <p:ph type="title" hasCustomPrompt="1"/>
          </p:nvPr>
        </p:nvSpPr>
        <p:spPr/>
        <p:txBody>
          <a:bodyPr/>
          <a:lstStyle>
            <a:lvl1pPr>
              <a:defRPr/>
            </a:lvl1pPr>
          </a:lstStyle>
          <a:p>
            <a:r>
              <a:rPr lang="en-US" dirty="0"/>
              <a:t>Title and vertical text layout (international)</a:t>
            </a:r>
          </a:p>
        </p:txBody>
      </p:sp>
      <p:sp>
        <p:nvSpPr>
          <p:cNvPr id="3" name="Vertical Text Placeholder 2">
            <a:extLst>
              <a:ext uri="{FF2B5EF4-FFF2-40B4-BE49-F238E27FC236}">
                <a16:creationId xmlns:a16="http://schemas.microsoft.com/office/drawing/2014/main" id="{CD60AD46-E5C5-4ED0-A450-0B2DC3F9FF07}"/>
              </a:ext>
            </a:extLst>
          </p:cNvPr>
          <p:cNvSpPr>
            <a:spLocks noGrp="1"/>
          </p:cNvSpPr>
          <p:nvPr>
            <p:ph type="body" orient="vert" idx="1" hasCustomPrompt="1"/>
          </p:nvPr>
        </p:nvSpPr>
        <p:spPr>
          <a:xfrm>
            <a:off x="609600" y="2019300"/>
            <a:ext cx="10972800" cy="4191000"/>
          </a:xfrm>
          <a:prstGeom prst="rect">
            <a:avLst/>
          </a:prstGeom>
        </p:spPr>
        <p:txBody>
          <a:bodyPr vert="eaVert"/>
          <a:lstStyle>
            <a:lvl1pPr>
              <a:defRPr/>
            </a:lvl1pPr>
          </a:lstStyle>
          <a:p>
            <a:pPr lvl="0"/>
            <a:r>
              <a:rPr lang="en-US" dirty="0"/>
              <a:t>Enter bulleted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7852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E43C3A-0026-48EB-B5D3-CD08B9EB755E}"/>
              </a:ext>
            </a:extLst>
          </p:cNvPr>
          <p:cNvSpPr>
            <a:spLocks noGrp="1"/>
          </p:cNvSpPr>
          <p:nvPr>
            <p:ph type="title" orient="vert" hasCustomPrompt="1"/>
          </p:nvPr>
        </p:nvSpPr>
        <p:spPr>
          <a:xfrm>
            <a:off x="10337800" y="914400"/>
            <a:ext cx="1244600" cy="5262562"/>
          </a:xfrm>
        </p:spPr>
        <p:txBody>
          <a:bodyPr vert="eaVert"/>
          <a:lstStyle>
            <a:lvl1pPr>
              <a:defRPr/>
            </a:lvl1pPr>
          </a:lstStyle>
          <a:p>
            <a:r>
              <a:rPr lang="en-US" dirty="0"/>
              <a:t>Vertical title and text layout (international)</a:t>
            </a:r>
          </a:p>
        </p:txBody>
      </p:sp>
      <p:sp>
        <p:nvSpPr>
          <p:cNvPr id="3" name="Vertical Text Placeholder 2">
            <a:extLst>
              <a:ext uri="{FF2B5EF4-FFF2-40B4-BE49-F238E27FC236}">
                <a16:creationId xmlns:a16="http://schemas.microsoft.com/office/drawing/2014/main" id="{037DD4BE-6749-4AD2-A946-E89FB63F5217}"/>
              </a:ext>
            </a:extLst>
          </p:cNvPr>
          <p:cNvSpPr>
            <a:spLocks noGrp="1"/>
          </p:cNvSpPr>
          <p:nvPr>
            <p:ph type="body" orient="vert" idx="1" hasCustomPrompt="1"/>
          </p:nvPr>
        </p:nvSpPr>
        <p:spPr>
          <a:xfrm>
            <a:off x="609600" y="914399"/>
            <a:ext cx="9728200" cy="5262563"/>
          </a:xfrm>
          <a:prstGeom prst="rect">
            <a:avLst/>
          </a:prstGeom>
        </p:spPr>
        <p:txBody>
          <a:bodyPr vert="eaVert"/>
          <a:lstStyle>
            <a:lvl1pPr>
              <a:defRPr/>
            </a:lvl1pPr>
          </a:lstStyle>
          <a:p>
            <a:pPr lvl="0"/>
            <a:r>
              <a:rPr lang="en-US" dirty="0"/>
              <a:t>Enter vertical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4704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0"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3471333"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3471333"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a:p>
        </p:txBody>
      </p:sp>
      <p:sp>
        <p:nvSpPr>
          <p:cNvPr id="16" name="Text Placeholder 2">
            <a:extLst>
              <a:ext uri="{FF2B5EF4-FFF2-40B4-BE49-F238E27FC236}">
                <a16:creationId xmlns:a16="http://schemas.microsoft.com/office/drawing/2014/main" id="{DD406DFD-C076-2A43-B669-6F6F5994AE74}"/>
              </a:ext>
            </a:extLst>
          </p:cNvPr>
          <p:cNvSpPr>
            <a:spLocks noGrp="1"/>
          </p:cNvSpPr>
          <p:nvPr>
            <p:ph type="body" idx="23" hasCustomPrompt="1"/>
          </p:nvPr>
        </p:nvSpPr>
        <p:spPr>
          <a:xfrm>
            <a:off x="6348984" y="1701944"/>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7" name="Text Placeholder 2">
            <a:extLst>
              <a:ext uri="{FF2B5EF4-FFF2-40B4-BE49-F238E27FC236}">
                <a16:creationId xmlns:a16="http://schemas.microsoft.com/office/drawing/2014/main" id="{1EF50018-7EDC-8D4F-96AF-25F9645221A9}"/>
              </a:ext>
            </a:extLst>
          </p:cNvPr>
          <p:cNvSpPr>
            <a:spLocks noGrp="1"/>
          </p:cNvSpPr>
          <p:nvPr>
            <p:ph type="body" idx="24" hasCustomPrompt="1"/>
          </p:nvPr>
        </p:nvSpPr>
        <p:spPr>
          <a:xfrm>
            <a:off x="9192768" y="1704992"/>
            <a:ext cx="2377440"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8" name="Text Placeholder 7">
            <a:extLst>
              <a:ext uri="{FF2B5EF4-FFF2-40B4-BE49-F238E27FC236}">
                <a16:creationId xmlns:a16="http://schemas.microsoft.com/office/drawing/2014/main" id="{C8DCCECD-8A54-5249-BDEA-171B05100AC5}"/>
              </a:ext>
            </a:extLst>
          </p:cNvPr>
          <p:cNvSpPr>
            <a:spLocks noGrp="1"/>
          </p:cNvSpPr>
          <p:nvPr>
            <p:ph type="body" sz="quarter" idx="25" hasCustomPrompt="1"/>
          </p:nvPr>
        </p:nvSpPr>
        <p:spPr>
          <a:xfrm>
            <a:off x="6348984"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9" name="Text Placeholder 7">
            <a:extLst>
              <a:ext uri="{FF2B5EF4-FFF2-40B4-BE49-F238E27FC236}">
                <a16:creationId xmlns:a16="http://schemas.microsoft.com/office/drawing/2014/main" id="{66DAB60B-9ADB-0C4B-B033-617E2585D474}"/>
              </a:ext>
            </a:extLst>
          </p:cNvPr>
          <p:cNvSpPr>
            <a:spLocks noGrp="1"/>
          </p:cNvSpPr>
          <p:nvPr>
            <p:ph type="body" sz="quarter" idx="26" hasCustomPrompt="1"/>
          </p:nvPr>
        </p:nvSpPr>
        <p:spPr>
          <a:xfrm>
            <a:off x="9192768" y="2039935"/>
            <a:ext cx="2377440" cy="3586165"/>
          </a:xfrm>
          <a:prstGeom prst="rect">
            <a:avLst/>
          </a:prstGeom>
        </p:spPr>
        <p:txBody>
          <a:bodyPr lIns="0"/>
          <a:lstStyle>
            <a:lvl1pPr marL="0" indent="0">
              <a:spcAft>
                <a:spcPts val="1800"/>
              </a:spcAft>
              <a:buNone/>
              <a:defRPr sz="2000"/>
            </a:lvl1pPr>
          </a:lstStyle>
          <a:p>
            <a:pPr lvl="0"/>
            <a:r>
              <a:rPr lang="en-US" dirty="0"/>
              <a:t>Enter text</a:t>
            </a:r>
          </a:p>
        </p:txBody>
      </p:sp>
    </p:spTree>
    <p:extLst>
      <p:ext uri="{BB962C8B-B14F-4D97-AF65-F5344CB8AC3E}">
        <p14:creationId xmlns:p14="http://schemas.microsoft.com/office/powerpoint/2010/main" val="3181443807"/>
      </p:ext>
    </p:extLst>
  </p:cSld>
  <p:clrMapOvr>
    <a:masterClrMapping/>
  </p:clrMapOvr>
  <p:extLst>
    <p:ext uri="{DCECCB84-F9BA-43D5-87BE-67443E8EF086}">
      <p15:sldGuideLst xmlns:p15="http://schemas.microsoft.com/office/powerpoint/2012/main">
        <p15:guide id="2" orient="horz" pos="10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64A653-96D4-4779-B17D-C9429C87C8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13214"/>
            <a:ext cx="12188826" cy="6856215"/>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2"/>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pic>
        <p:nvPicPr>
          <p:cNvPr id="15" name="Picture 14">
            <a:extLst>
              <a:ext uri="{FF2B5EF4-FFF2-40B4-BE49-F238E27FC236}">
                <a16:creationId xmlns:a16="http://schemas.microsoft.com/office/drawing/2014/main" id="{8A10F091-03C9-4C8B-99E2-E6D7C03A8D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2"/>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634450"/>
          </a:xfrm>
          <a:prstGeom prst="rect">
            <a:avLst/>
          </a:prstGeom>
        </p:spPr>
        <p:txBody>
          <a:bodyPr lIns="0"/>
          <a:lstStyle>
            <a:lvl1pPr marL="0" indent="0">
              <a:spcAft>
                <a:spcPts val="300"/>
              </a:spcAft>
              <a:buNone/>
              <a:defRPr sz="1600" b="0">
                <a:solidFill>
                  <a:schemeClr val="tx2"/>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sp>
        <p:nvSpPr>
          <p:cNvPr id="10" name="TextBox 9">
            <a:extLst>
              <a:ext uri="{FF2B5EF4-FFF2-40B4-BE49-F238E27FC236}">
                <a16:creationId xmlns:a16="http://schemas.microsoft.com/office/drawing/2014/main" id="{1529F88E-218C-7B40-9F93-3D6B6CA7A388}"/>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3538236444"/>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Version3">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AEDADE-DEF9-48CB-8771-220EBD6AA6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4284"/>
            <a:ext cx="12184384" cy="6853716"/>
          </a:xfrm>
          <a:prstGeom prst="rect">
            <a:avLst/>
          </a:prstGeom>
        </p:spPr>
      </p:pic>
      <p:pic>
        <p:nvPicPr>
          <p:cNvPr id="5" name="Picture 4">
            <a:extLst>
              <a:ext uri="{FF2B5EF4-FFF2-40B4-BE49-F238E27FC236}">
                <a16:creationId xmlns:a16="http://schemas.microsoft.com/office/drawing/2014/main" id="{26A53126-DD57-46D9-BBB1-EF498B0C6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009520"/>
            <a:ext cx="6467475" cy="723900"/>
          </a:xfrm>
        </p:spPr>
        <p:txBody>
          <a:bodyPr anchor="t"/>
          <a:lstStyle>
            <a:lvl1pPr algn="l">
              <a:defRPr sz="4800">
                <a:solidFill>
                  <a:schemeClr val="tx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2766801"/>
            <a:ext cx="6467475" cy="643362"/>
          </a:xfrm>
          <a:prstGeom prst="rect">
            <a:avLst/>
          </a:prstGeom>
        </p:spPr>
        <p:txBody>
          <a:bodyPr lIns="0"/>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367170"/>
            <a:ext cx="4800600" cy="409575"/>
          </a:xfrm>
          <a:prstGeom prst="rect">
            <a:avLst/>
          </a:prstGeom>
        </p:spPr>
        <p:txBody>
          <a:bodyPr lIns="0"/>
          <a:lstStyle>
            <a:lvl1pPr marL="0" indent="0">
              <a:buNone/>
              <a:defRPr sz="20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4699550"/>
            <a:ext cx="4800600" cy="409575"/>
          </a:xfrm>
          <a:prstGeom prst="rect">
            <a:avLst/>
          </a:prstGeom>
        </p:spPr>
        <p:txBody>
          <a:bodyPr lIns="0"/>
          <a:lstStyle>
            <a:lvl1pPr marL="0" indent="0">
              <a:spcAft>
                <a:spcPts val="300"/>
              </a:spcAft>
              <a:buNone/>
              <a:defRPr sz="1600" b="0">
                <a:solidFill>
                  <a:schemeClr val="tx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p>
        </p:txBody>
      </p:sp>
      <p:sp>
        <p:nvSpPr>
          <p:cNvPr id="12" name="TextBox 11">
            <a:extLst>
              <a:ext uri="{FF2B5EF4-FFF2-40B4-BE49-F238E27FC236}">
                <a16:creationId xmlns:a16="http://schemas.microsoft.com/office/drawing/2014/main" id="{C06190EF-3173-3B45-9354-A5C0BB62A547}"/>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9931453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FBB5F8-2B4C-4CDE-8A00-6203C0E48C82}"/>
              </a:ext>
            </a:extLst>
          </p:cNvPr>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bwMode="ltGray">
          <a:xfrm>
            <a:off x="0" y="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1"/>
            <a:ext cx="7806117" cy="1611934"/>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E15BA352-7A75-6840-8712-8F430F1350B3}"/>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4666D2D3-1CB7-C54D-B98A-E70D6ED35B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6804" cy="219456"/>
          </a:xfrm>
          <a:prstGeom prst="rect">
            <a:avLst/>
          </a:prstGeom>
        </p:spPr>
      </p:pic>
      <p:sp>
        <p:nvSpPr>
          <p:cNvPr id="9" name="TextBox 8">
            <a:extLst>
              <a:ext uri="{FF2B5EF4-FFF2-40B4-BE49-F238E27FC236}">
                <a16:creationId xmlns:a16="http://schemas.microsoft.com/office/drawing/2014/main" id="{5EB9AED6-0A86-D441-B775-D661621C9514}"/>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004986126"/>
      </p:ext>
    </p:extLst>
  </p:cSld>
  <p:clrMapOvr>
    <a:masterClrMapping/>
  </p:clrMapOvr>
  <p:extLst mod="1">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hree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Three-column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43561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43561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8102601" y="1704992"/>
            <a:ext cx="3479799" cy="474663"/>
          </a:xfrm>
          <a:prstGeom prst="rect">
            <a:avLst/>
          </a:prstGeo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8102601" y="2039935"/>
            <a:ext cx="3479799" cy="3586165"/>
          </a:xfrm>
          <a:prstGeom prst="rect">
            <a:avLst/>
          </a:prstGeo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B828457D-BA7E-5F4D-BB3A-F2D68C6B8247}"/>
              </a:ext>
            </a:extLst>
          </p:cNvPr>
          <p:cNvSpPr>
            <a:spLocks noGrp="1"/>
          </p:cNvSpPr>
          <p:nvPr>
            <p:ph type="sldNum" sz="quarter" idx="20"/>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3018530012"/>
      </p:ext>
    </p:extLst>
  </p:cSld>
  <p:clrMapOvr>
    <a:masterClrMapping/>
  </p:clrMapOvr>
  <p:extLst mod="1">
    <p:ext uri="{DCECCB84-F9BA-43D5-87BE-67443E8EF086}">
      <p15:sldGuideLst xmlns:p15="http://schemas.microsoft.com/office/powerpoint/2012/main">
        <p15:guide id="1" orient="horz" pos="12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HeaderVersion3">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20CA3-C3D8-47D2-8499-ADB14419D9E3}"/>
              </a:ext>
            </a:extLst>
          </p:cNvPr>
          <p:cNvPicPr>
            <a:picLocks/>
          </p:cNvPicPr>
          <p:nvPr userDrawn="1"/>
        </p:nvPicPr>
        <p:blipFill>
          <a:blip r:embed="rId2">
            <a:extLst>
              <a:ext uri="{28A0092B-C50C-407E-A947-70E740481C1C}">
                <a14:useLocalDpi xmlns:a14="http://schemas.microsoft.com/office/drawing/2010/main" val="0"/>
              </a:ext>
            </a:extLst>
          </a:blip>
          <a:srcRect/>
          <a:stretch/>
        </p:blipFill>
        <p:spPr bwMode="ltGray">
          <a:xfrm>
            <a:off x="-1" y="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0"/>
            <a:ext cx="7919405" cy="1644302"/>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9B09CFD5-CA68-9A4F-A271-166BC5EB6EC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0" name="Picture 9">
            <a:extLst>
              <a:ext uri="{FF2B5EF4-FFF2-40B4-BE49-F238E27FC236}">
                <a16:creationId xmlns:a16="http://schemas.microsoft.com/office/drawing/2014/main" id="{55B6D4C0-749A-8C40-85AC-44ADF1E641E9}"/>
              </a:ext>
            </a:extLst>
          </p:cNvPr>
          <p:cNvPicPr>
            <a:picLocks noChangeAspect="1"/>
          </p:cNvPicPr>
          <p:nvPr userDrawn="1"/>
        </p:nvPicPr>
        <p:blipFill>
          <a:blip r:embed="rId3">
            <a:alphaModFix/>
          </a:blip>
          <a:stretch>
            <a:fillRect/>
          </a:stretch>
        </p:blipFill>
        <p:spPr>
          <a:xfrm>
            <a:off x="597695" y="6337372"/>
            <a:ext cx="365760" cy="220242"/>
          </a:xfrm>
          <a:prstGeom prst="rect">
            <a:avLst/>
          </a:prstGeom>
        </p:spPr>
      </p:pic>
      <p:sp>
        <p:nvSpPr>
          <p:cNvPr id="8" name="TextBox 7">
            <a:extLst>
              <a:ext uri="{FF2B5EF4-FFF2-40B4-BE49-F238E27FC236}">
                <a16:creationId xmlns:a16="http://schemas.microsoft.com/office/drawing/2014/main" id="{DB8BBC60-3893-B74F-B98F-0AE9B47D4E9C}"/>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22904082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ectionHeaderVersion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297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539280"/>
            <a:ext cx="7620000" cy="1789959"/>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3" name="Picture 12">
            <a:extLst>
              <a:ext uri="{FF2B5EF4-FFF2-40B4-BE49-F238E27FC236}">
                <a16:creationId xmlns:a16="http://schemas.microsoft.com/office/drawing/2014/main" id="{986BE90A-0694-1D42-838E-850BF3136A55}"/>
              </a:ext>
            </a:extLst>
          </p:cNvPr>
          <p:cNvPicPr>
            <a:picLocks noChangeAspect="1"/>
          </p:cNvPicPr>
          <p:nvPr userDrawn="1"/>
        </p:nvPicPr>
        <p:blipFill>
          <a:blip r:embed="rId3">
            <a:alphaModFix/>
          </a:blip>
          <a:stretch>
            <a:fillRect/>
          </a:stretch>
        </p:blipFill>
        <p:spPr>
          <a:xfrm>
            <a:off x="597695" y="6337372"/>
            <a:ext cx="365760" cy="220242"/>
          </a:xfrm>
          <a:prstGeom prst="rect">
            <a:avLst/>
          </a:prstGeom>
        </p:spPr>
      </p:pic>
      <p:sp>
        <p:nvSpPr>
          <p:cNvPr id="7" name="TextBox 6">
            <a:extLst>
              <a:ext uri="{FF2B5EF4-FFF2-40B4-BE49-F238E27FC236}">
                <a16:creationId xmlns:a16="http://schemas.microsoft.com/office/drawing/2014/main" id="{3C438051-7D84-434B-86D4-8E5C27DB245D}"/>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00104424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FourColum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EE45CD9-67F8-4A52-86F7-18140657CB4D}"/>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lvl1pPr>
          </a:lstStyle>
          <a:p>
            <a:pPr lvl="0"/>
            <a:r>
              <a:rPr lang="en-US" dirty="0"/>
              <a:t>Enter text</a:t>
            </a:r>
          </a:p>
        </p:txBody>
      </p:sp>
      <p:sp>
        <p:nvSpPr>
          <p:cNvPr id="2" name="Title 1">
            <a:extLst>
              <a:ext uri="{FF2B5EF4-FFF2-40B4-BE49-F238E27FC236}">
                <a16:creationId xmlns:a16="http://schemas.microsoft.com/office/drawing/2014/main" id="{525D41CD-EE1A-4E63-BBDD-173E28125658}"/>
              </a:ext>
            </a:extLst>
          </p:cNvPr>
          <p:cNvSpPr>
            <a:spLocks noGrp="1"/>
          </p:cNvSpPr>
          <p:nvPr>
            <p:ph type="title" hasCustomPrompt="1"/>
          </p:nvPr>
        </p:nvSpPr>
        <p:spPr>
          <a:xfrm>
            <a:off x="609600" y="917577"/>
            <a:ext cx="10972800" cy="606424"/>
          </a:xfrm>
        </p:spPr>
        <p:txBody>
          <a:bodyPr/>
          <a:lstStyle>
            <a:lvl1pPr>
              <a:defRPr/>
            </a:lvl1pPr>
          </a:lstStyle>
          <a:p>
            <a:r>
              <a:rPr lang="en-US" dirty="0"/>
              <a:t>Four-column layout with subtitles</a:t>
            </a:r>
          </a:p>
        </p:txBody>
      </p:sp>
      <p:sp>
        <p:nvSpPr>
          <p:cNvPr id="3" name="Text Placeholder 2">
            <a:extLst>
              <a:ext uri="{FF2B5EF4-FFF2-40B4-BE49-F238E27FC236}">
                <a16:creationId xmlns:a16="http://schemas.microsoft.com/office/drawing/2014/main" id="{573CFC72-9096-4F5D-9BDB-96DE57732BB8}"/>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5" name="Text Placeholder 4">
            <a:extLst>
              <a:ext uri="{FF2B5EF4-FFF2-40B4-BE49-F238E27FC236}">
                <a16:creationId xmlns:a16="http://schemas.microsoft.com/office/drawing/2014/main" id="{3777F387-CD61-4FDE-AE0D-E17DE70D3B19}"/>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1" name="Text Placeholder 10">
            <a:extLst>
              <a:ext uri="{FF2B5EF4-FFF2-40B4-BE49-F238E27FC236}">
                <a16:creationId xmlns:a16="http://schemas.microsoft.com/office/drawing/2014/main" id="{CD517463-352F-4D83-A9E1-0F789F96266D}"/>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lvl1pPr>
          </a:lstStyle>
          <a:p>
            <a:pPr lvl="0"/>
            <a:r>
              <a:rPr lang="en-US" dirty="0"/>
              <a:t>Enter text</a:t>
            </a:r>
          </a:p>
        </p:txBody>
      </p:sp>
      <p:sp>
        <p:nvSpPr>
          <p:cNvPr id="12" name="Text Placeholder 4">
            <a:extLst>
              <a:ext uri="{FF2B5EF4-FFF2-40B4-BE49-F238E27FC236}">
                <a16:creationId xmlns:a16="http://schemas.microsoft.com/office/drawing/2014/main" id="{CF3CD244-8B44-44A6-A623-84365E91EAE7}"/>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CB7E0003-F180-4528-9992-B9342F92AF42}"/>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lvl1pPr>
          </a:lstStyle>
          <a:p>
            <a:pPr lvl="0"/>
            <a:r>
              <a:rPr lang="en-US" dirty="0"/>
              <a:t>Enter text</a:t>
            </a:r>
          </a:p>
        </p:txBody>
      </p:sp>
      <p:sp>
        <p:nvSpPr>
          <p:cNvPr id="14" name="Text Placeholder 4">
            <a:extLst>
              <a:ext uri="{FF2B5EF4-FFF2-40B4-BE49-F238E27FC236}">
                <a16:creationId xmlns:a16="http://schemas.microsoft.com/office/drawing/2014/main" id="{08FBD2BF-3C8E-4153-80EE-99905AF06DB0}"/>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accent1">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9F6FFAA7-B9C7-461E-8BB9-81670232C41F}"/>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lvl1pPr>
          </a:lstStyle>
          <a:p>
            <a:pPr lvl="0"/>
            <a:r>
              <a:rPr lang="en-US" dirty="0"/>
              <a:t>Enter text</a:t>
            </a:r>
          </a:p>
        </p:txBody>
      </p:sp>
      <p:sp>
        <p:nvSpPr>
          <p:cNvPr id="7" name="Slide Number Placeholder 6">
            <a:extLst>
              <a:ext uri="{FF2B5EF4-FFF2-40B4-BE49-F238E27FC236}">
                <a16:creationId xmlns:a16="http://schemas.microsoft.com/office/drawing/2014/main" id="{1BA0D853-887F-7148-B2E5-F4E32D3B9A8A}"/>
              </a:ext>
            </a:extLst>
          </p:cNvPr>
          <p:cNvSpPr>
            <a:spLocks noGrp="1"/>
          </p:cNvSpPr>
          <p:nvPr>
            <p:ph type="sldNum" sz="quarter" idx="22"/>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3470052693"/>
      </p:ext>
    </p:extLst>
  </p:cSld>
  <p:clrMapOvr>
    <a:masterClrMapping/>
  </p:clrMapOvr>
  <p:extLst mod="1">
    <p:ext uri="{DCECCB84-F9BA-43D5-87BE-67443E8EF086}">
      <p15:sldGuideLst xmlns:p15="http://schemas.microsoft.com/office/powerpoint/2012/main">
        <p15:guide id="2" orient="horz" pos="10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SectionHeaderVersion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AC8A2-CA70-4049-B014-BB9F426BC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348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0"/>
            <a:ext cx="7806118" cy="1814235"/>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CF847947-B017-0044-83FA-22F75CBD101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64C0B1B3-552E-414B-8B20-31B0C71C19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6804" cy="219456"/>
          </a:xfrm>
          <a:prstGeom prst="rect">
            <a:avLst/>
          </a:prstGeom>
        </p:spPr>
      </p:pic>
      <p:sp>
        <p:nvSpPr>
          <p:cNvPr id="7" name="TextBox 6">
            <a:extLst>
              <a:ext uri="{FF2B5EF4-FFF2-40B4-BE49-F238E27FC236}">
                <a16:creationId xmlns:a16="http://schemas.microsoft.com/office/drawing/2014/main" id="{AF361664-1DBC-DD4C-AC37-E2B98A6C9EED}"/>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038943923"/>
      </p:ext>
    </p:extLst>
  </p:cSld>
  <p:clrMapOvr>
    <a:masterClrMapping/>
  </p:clrMapOvr>
  <p:extLst mod="1">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SectionHeaderVersion5">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2466" y="3828"/>
            <a:ext cx="12184018" cy="6856285"/>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7" name="Picture 6">
            <a:extLst>
              <a:ext uri="{FF2B5EF4-FFF2-40B4-BE49-F238E27FC236}">
                <a16:creationId xmlns:a16="http://schemas.microsoft.com/office/drawing/2014/main" id="{0C570EFF-72E8-4742-BF5A-2182B8DA9D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5760" cy="218831"/>
          </a:xfrm>
          <a:prstGeom prst="rect">
            <a:avLst/>
          </a:prstGeom>
        </p:spPr>
      </p:pic>
      <p:sp>
        <p:nvSpPr>
          <p:cNvPr id="8" name="TextBox 7">
            <a:extLst>
              <a:ext uri="{FF2B5EF4-FFF2-40B4-BE49-F238E27FC236}">
                <a16:creationId xmlns:a16="http://schemas.microsoft.com/office/drawing/2014/main" id="{C5895EB9-7E15-A446-AE99-642A4CA69936}"/>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solidFill>
                  <a:schemeClr val="bg1"/>
                </a:solidFill>
              </a:rPr>
              <a:t>© 2022, Amazon Web Services, Inc. or its affiliates.</a:t>
            </a:r>
          </a:p>
        </p:txBody>
      </p:sp>
    </p:spTree>
    <p:extLst>
      <p:ext uri="{BB962C8B-B14F-4D97-AF65-F5344CB8AC3E}">
        <p14:creationId xmlns:p14="http://schemas.microsoft.com/office/powerpoint/2010/main" val="172716145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OneBulleted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One-level bulleted list layout</a:t>
            </a:r>
          </a:p>
        </p:txBody>
      </p:sp>
      <p:sp>
        <p:nvSpPr>
          <p:cNvPr id="3" name="Content Placeholder 2">
            <a:extLst>
              <a:ext uri="{FF2B5EF4-FFF2-40B4-BE49-F238E27FC236}">
                <a16:creationId xmlns:a16="http://schemas.microsoft.com/office/drawing/2014/main" id="{B92D68CA-DFD8-4178-93CB-63891AAE426B}"/>
              </a:ext>
            </a:extLst>
          </p:cNvPr>
          <p:cNvSpPr>
            <a:spLocks noGrp="1"/>
          </p:cNvSpPr>
          <p:nvPr>
            <p:ph idx="1" hasCustomPrompt="1"/>
          </p:nvPr>
        </p:nvSpPr>
        <p:spPr>
          <a:xfrm>
            <a:off x="620132" y="1737360"/>
            <a:ext cx="10962268" cy="4537617"/>
          </a:xfrm>
          <a:prstGeom prst="rect">
            <a:avLst/>
          </a:prstGeom>
        </p:spPr>
        <p:txBody>
          <a:bodyPr/>
          <a:lstStyle>
            <a:lvl1pPr>
              <a:spcAft>
                <a:spcPts val="1800"/>
              </a:spcAft>
              <a:defRPr sz="2800"/>
            </a:lvl1pPr>
          </a:lstStyle>
          <a:p>
            <a:pPr lvl="0"/>
            <a:r>
              <a:rPr lang="en-US" dirty="0"/>
              <a:t>Enter bulleted text</a:t>
            </a:r>
          </a:p>
          <a:p>
            <a:pPr lvl="0"/>
            <a:r>
              <a:rPr lang="en-US" dirty="0"/>
              <a:t>Second level</a:t>
            </a:r>
          </a:p>
          <a:p>
            <a:pPr lvl="0"/>
            <a:r>
              <a:rPr lang="en-US" dirty="0"/>
              <a:t>Third level</a:t>
            </a:r>
          </a:p>
          <a:p>
            <a:pPr lvl="0"/>
            <a:r>
              <a:rPr lang="en-US" dirty="0"/>
              <a:t>Fourth level</a:t>
            </a:r>
          </a:p>
          <a:p>
            <a:pPr lvl="0"/>
            <a:r>
              <a:rPr lang="en-US" dirty="0"/>
              <a:t>Fifth level</a:t>
            </a:r>
          </a:p>
        </p:txBody>
      </p:sp>
      <p:sp>
        <p:nvSpPr>
          <p:cNvPr id="9" name="Slide Number Placeholder 8">
            <a:extLst>
              <a:ext uri="{FF2B5EF4-FFF2-40B4-BE49-F238E27FC236}">
                <a16:creationId xmlns:a16="http://schemas.microsoft.com/office/drawing/2014/main" id="{FB3271BB-7B54-704A-B046-1E0BA3964BBA}"/>
              </a:ext>
            </a:extLst>
          </p:cNvPr>
          <p:cNvSpPr>
            <a:spLocks noGrp="1"/>
          </p:cNvSpPr>
          <p:nvPr>
            <p:ph type="sldNum" sz="quarter" idx="12"/>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962576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F57C-ED86-4E8B-BF12-180DFC4784AF}"/>
              </a:ext>
            </a:extLst>
          </p:cNvPr>
          <p:cNvSpPr>
            <a:spLocks noGrp="1"/>
          </p:cNvSpPr>
          <p:nvPr>
            <p:ph type="title" hasCustomPrompt="1"/>
          </p:nvPr>
        </p:nvSpPr>
        <p:spPr>
          <a:xfrm>
            <a:off x="609599" y="1995221"/>
            <a:ext cx="8067261" cy="1628775"/>
          </a:xfrm>
        </p:spPr>
        <p:txBody>
          <a:bodyPr/>
          <a:lstStyle>
            <a:lvl1pPr>
              <a:defRPr sz="4400">
                <a:solidFill>
                  <a:schemeClr val="tx1"/>
                </a:solidFill>
              </a:defRPr>
            </a:lvl1pPr>
          </a:lstStyle>
          <a:p>
            <a:r>
              <a:rPr lang="en-US" dirty="0"/>
              <a:t>Enter quote here. Reposition quote mark graphics to frame the quote.</a:t>
            </a:r>
          </a:p>
        </p:txBody>
      </p:sp>
      <p:sp>
        <p:nvSpPr>
          <p:cNvPr id="10" name="Text Placeholder 9">
            <a:extLst>
              <a:ext uri="{FF2B5EF4-FFF2-40B4-BE49-F238E27FC236}">
                <a16:creationId xmlns:a16="http://schemas.microsoft.com/office/drawing/2014/main" id="{8F483E63-88C7-499E-932F-5F5978567CF8}"/>
              </a:ext>
            </a:extLst>
          </p:cNvPr>
          <p:cNvSpPr>
            <a:spLocks noGrp="1"/>
          </p:cNvSpPr>
          <p:nvPr>
            <p:ph type="body" sz="quarter" idx="14" hasCustomPrompt="1"/>
          </p:nvPr>
        </p:nvSpPr>
        <p:spPr>
          <a:xfrm>
            <a:off x="609600" y="4109771"/>
            <a:ext cx="6915150" cy="342900"/>
          </a:xfrm>
          <a:prstGeom prst="rect">
            <a:avLst/>
          </a:prstGeom>
        </p:spPr>
        <p:txBody>
          <a:bodyPr/>
          <a:lstStyle>
            <a:lvl1pPr marL="0" indent="0">
              <a:buNone/>
              <a:defRPr sz="2000" b="1">
                <a:solidFill>
                  <a:schemeClr val="tx1"/>
                </a:solidFill>
              </a:defRPr>
            </a:lvl1pPr>
          </a:lstStyle>
          <a:p>
            <a:pPr lvl="0"/>
            <a:r>
              <a:rPr lang="en-US" dirty="0"/>
              <a:t>Enter quoted person’s name</a:t>
            </a:r>
          </a:p>
        </p:txBody>
      </p:sp>
      <p:sp>
        <p:nvSpPr>
          <p:cNvPr id="11" name="Text Placeholder 9">
            <a:extLst>
              <a:ext uri="{FF2B5EF4-FFF2-40B4-BE49-F238E27FC236}">
                <a16:creationId xmlns:a16="http://schemas.microsoft.com/office/drawing/2014/main" id="{581AAA84-DC66-4AD5-AF44-C034537979AD}"/>
              </a:ext>
            </a:extLst>
          </p:cNvPr>
          <p:cNvSpPr>
            <a:spLocks noGrp="1"/>
          </p:cNvSpPr>
          <p:nvPr>
            <p:ph type="body" sz="quarter" idx="15" hasCustomPrompt="1"/>
          </p:nvPr>
        </p:nvSpPr>
        <p:spPr>
          <a:xfrm>
            <a:off x="609600" y="4450221"/>
            <a:ext cx="6915150" cy="342900"/>
          </a:xfrm>
          <a:prstGeom prst="rect">
            <a:avLst/>
          </a:prstGeom>
        </p:spPr>
        <p:txBody>
          <a:bodyPr/>
          <a:lstStyle>
            <a:lvl1pPr marL="0" indent="0">
              <a:buNone/>
              <a:defRPr sz="1600" b="0">
                <a:solidFill>
                  <a:schemeClr val="tx1"/>
                </a:solidFill>
              </a:defRPr>
            </a:lvl1pPr>
          </a:lstStyle>
          <a:p>
            <a:pPr lvl="0"/>
            <a:r>
              <a:rPr lang="en-US" dirty="0"/>
              <a:t>Enter quoted person’s affiliation</a:t>
            </a:r>
          </a:p>
        </p:txBody>
      </p:sp>
      <p:sp>
        <p:nvSpPr>
          <p:cNvPr id="12" name="Text Placeholder 15">
            <a:extLst>
              <a:ext uri="{FF2B5EF4-FFF2-40B4-BE49-F238E27FC236}">
                <a16:creationId xmlns:a16="http://schemas.microsoft.com/office/drawing/2014/main" id="{F19920D0-9924-42E3-B231-ACA928A278B0}"/>
              </a:ext>
            </a:extLst>
          </p:cNvPr>
          <p:cNvSpPr>
            <a:spLocks noGrp="1"/>
          </p:cNvSpPr>
          <p:nvPr>
            <p:ph type="body" sz="quarter" idx="12" hasCustomPrompt="1"/>
          </p:nvPr>
        </p:nvSpPr>
        <p:spPr>
          <a:xfrm>
            <a:off x="278606" y="1995221"/>
            <a:ext cx="309563" cy="309563"/>
          </a:xfrm>
          <a:prstGeom prst="rect">
            <a:avLst/>
          </a:prstGeom>
          <a:blipFill>
            <a:blip r:embed="rId2"/>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3" name="Text Placeholder 15">
            <a:extLst>
              <a:ext uri="{FF2B5EF4-FFF2-40B4-BE49-F238E27FC236}">
                <a16:creationId xmlns:a16="http://schemas.microsoft.com/office/drawing/2014/main" id="{17BE4712-7CA9-40CC-88F3-512952E44730}"/>
              </a:ext>
            </a:extLst>
          </p:cNvPr>
          <p:cNvSpPr>
            <a:spLocks noGrp="1"/>
          </p:cNvSpPr>
          <p:nvPr>
            <p:ph type="body" sz="quarter" idx="16" hasCustomPrompt="1"/>
          </p:nvPr>
        </p:nvSpPr>
        <p:spPr>
          <a:xfrm>
            <a:off x="5171271" y="3254833"/>
            <a:ext cx="309563" cy="309563"/>
          </a:xfrm>
          <a:prstGeom prst="rect">
            <a:avLst/>
          </a:prstGeom>
          <a:blipFill>
            <a:blip r:embed="rId3"/>
            <a:stretch>
              <a:fillRect/>
            </a:stretch>
          </a:blipFill>
        </p:spPr>
        <p:txBody>
          <a:bodyPr/>
          <a:lstStyle>
            <a:lvl1pPr marL="0" indent="0">
              <a:buNone/>
              <a:defRPr sz="100"/>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9" name="Slide Number Placeholder 8">
            <a:extLst>
              <a:ext uri="{FF2B5EF4-FFF2-40B4-BE49-F238E27FC236}">
                <a16:creationId xmlns:a16="http://schemas.microsoft.com/office/drawing/2014/main" id="{CAD12A17-38CA-C246-8DBC-6389A96B9BD6}"/>
              </a:ext>
            </a:extLst>
          </p:cNvPr>
          <p:cNvSpPr>
            <a:spLocks noGrp="1"/>
          </p:cNvSpPr>
          <p:nvPr>
            <p:ph type="sldNum" sz="quarter" idx="19"/>
          </p:nvPr>
        </p:nvSpPr>
        <p:spPr/>
        <p:txBody>
          <a:bodyPr/>
          <a:lstStyle/>
          <a:p>
            <a:fld id="{7834CDD4-D76F-4459-B025-0310E913C243}" type="slidenum">
              <a:rPr lang="en-US" smtClean="0"/>
              <a:pPr/>
              <a:t>‹#›</a:t>
            </a:fld>
            <a:endParaRPr lang="en-US" dirty="0"/>
          </a:p>
        </p:txBody>
      </p:sp>
    </p:spTree>
    <p:extLst>
      <p:ext uri="{BB962C8B-B14F-4D97-AF65-F5344CB8AC3E}">
        <p14:creationId xmlns:p14="http://schemas.microsoft.com/office/powerpoint/2010/main" val="2703619977"/>
      </p:ext>
    </p:extLst>
  </p:cSld>
  <p:clrMapOvr>
    <a:masterClrMapping/>
  </p:clrMapOvr>
  <p:extLst mod="1">
    <p:ext uri="{DCECCB84-F9BA-43D5-87BE-67443E8EF086}">
      <p15:sldGuideLst xmlns:p15="http://schemas.microsoft.com/office/powerpoint/2012/main">
        <p15:guide id="1" pos="4752">
          <p15:clr>
            <a:srgbClr val="FBAE40"/>
          </p15:clr>
        </p15:guide>
        <p15:guide id="2" orient="horz" pos="13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FullBleed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F1DD4A-60A1-2C44-AF1D-C1D8EEDBD9DA}"/>
              </a:ext>
            </a:extLst>
          </p:cNvPr>
          <p:cNvSpPr/>
          <p:nvPr userDrawn="1"/>
        </p:nvSpPr>
        <p:spPr>
          <a:xfrm>
            <a:off x="0" y="0"/>
            <a:ext cx="897147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7" name="Picture Placeholder 6">
            <a:extLst>
              <a:ext uri="{FF2B5EF4-FFF2-40B4-BE49-F238E27FC236}">
                <a16:creationId xmlns:a16="http://schemas.microsoft.com/office/drawing/2014/main" id="{741165FC-2AD2-4A91-AD2E-3C69AF64681D}"/>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Tree>
    <p:extLst>
      <p:ext uri="{BB962C8B-B14F-4D97-AF65-F5344CB8AC3E}">
        <p14:creationId xmlns:p14="http://schemas.microsoft.com/office/powerpoint/2010/main" val="32209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Version4">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A0BA6-987D-0C4A-841E-F8A9DF6EE3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378541"/>
            <a:ext cx="5718629" cy="723900"/>
          </a:xfrm>
        </p:spPr>
        <p:txBody>
          <a:bodyPr anchor="t"/>
          <a:lstStyle>
            <a:lvl1pPr algn="l">
              <a:defRPr sz="480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3135822"/>
            <a:ext cx="5718629" cy="643362"/>
          </a:xfrm>
        </p:spPr>
        <p:txBody>
          <a:bodyPr lIns="0"/>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817111"/>
            <a:ext cx="4800600" cy="409575"/>
          </a:xfrm>
        </p:spPr>
        <p:txBody>
          <a:bodyPr lIns="0"/>
          <a:lstStyle>
            <a:lvl1pPr marL="0" indent="0">
              <a:buNone/>
              <a:defRPr sz="20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523026"/>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pic>
        <p:nvPicPr>
          <p:cNvPr id="11" name="Picture 10">
            <a:extLst>
              <a:ext uri="{FF2B5EF4-FFF2-40B4-BE49-F238E27FC236}">
                <a16:creationId xmlns:a16="http://schemas.microsoft.com/office/drawing/2014/main" id="{18EDF88F-AF7B-AC43-9A4A-96D688E33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2" name="TextBox 11">
            <a:extLst>
              <a:ext uri="{FF2B5EF4-FFF2-40B4-BE49-F238E27FC236}">
                <a16:creationId xmlns:a16="http://schemas.microsoft.com/office/drawing/2014/main" id="{AE0A45A7-C179-6A4B-9DDE-62B05F6D28AF}"/>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bg1"/>
                </a:solidFill>
              </a:rPr>
              <a:t>© 2022, Amazon Web Services, Inc. or its affiliates.</a:t>
            </a:r>
          </a:p>
        </p:txBody>
      </p:sp>
    </p:spTree>
    <p:extLst>
      <p:ext uri="{BB962C8B-B14F-4D97-AF65-F5344CB8AC3E}">
        <p14:creationId xmlns:p14="http://schemas.microsoft.com/office/powerpoint/2010/main" val="9748623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Chart">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B48D5BB6-F376-4EF5-B26A-7BD40A9295A7}"/>
              </a:ext>
            </a:extLst>
          </p:cNvPr>
          <p:cNvSpPr>
            <a:spLocks noGrp="1"/>
          </p:cNvSpPr>
          <p:nvPr>
            <p:ph type="chart" sz="quarter" idx="14"/>
          </p:nvPr>
        </p:nvSpPr>
        <p:spPr>
          <a:xfrm>
            <a:off x="609600" y="1711804"/>
            <a:ext cx="10972800" cy="4191000"/>
          </a:xfrm>
          <a:prstGeom prst="rect">
            <a:avLst/>
          </a:prstGeom>
        </p:spPr>
        <p:txBody>
          <a:bodyPr/>
          <a:lstStyle>
            <a:lvl1pPr marL="0" indent="0">
              <a:buNone/>
              <a:defRPr/>
            </a:lvl1pPr>
          </a:lstStyle>
          <a:p>
            <a:r>
              <a:rPr lang="en-US"/>
              <a:t>Click icon to add chart</a:t>
            </a:r>
            <a:endParaRPr lang="en-US" dirty="0"/>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chart layout</a:t>
            </a:r>
          </a:p>
        </p:txBody>
      </p:sp>
      <p:sp>
        <p:nvSpPr>
          <p:cNvPr id="6" name="Slide Number Placeholder 5">
            <a:extLst>
              <a:ext uri="{FF2B5EF4-FFF2-40B4-BE49-F238E27FC236}">
                <a16:creationId xmlns:a16="http://schemas.microsoft.com/office/drawing/2014/main" id="{F3BB88B0-CC7A-2843-92C3-ECA97DCA8E56}"/>
              </a:ext>
            </a:extLst>
          </p:cNvPr>
          <p:cNvSpPr>
            <a:spLocks noGrp="1"/>
          </p:cNvSpPr>
          <p:nvPr>
            <p:ph type="sldNum" sz="quarter" idx="17"/>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2016951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1CD77E91-3EA1-4891-9DC3-6A99F34655B7}"/>
              </a:ext>
            </a:extLst>
          </p:cNvPr>
          <p:cNvSpPr>
            <a:spLocks noGrp="1"/>
          </p:cNvSpPr>
          <p:nvPr>
            <p:ph type="tbl" sz="quarter" idx="15" hasCustomPrompt="1"/>
          </p:nvPr>
        </p:nvSpPr>
        <p:spPr>
          <a:xfrm>
            <a:off x="609600" y="1711804"/>
            <a:ext cx="10972800" cy="4191000"/>
          </a:xfrm>
          <a:prstGeom prst="rect">
            <a:avLst/>
          </a:prstGeom>
        </p:spPr>
        <p:txBody>
          <a:bodyPr/>
          <a:lstStyle>
            <a:lvl1pPr marL="0" indent="0">
              <a:buNone/>
              <a:defRPr/>
            </a:lvl1pPr>
          </a:lstStyle>
          <a:p>
            <a:r>
              <a:rPr lang="en-US" dirty="0"/>
              <a:t>Click the icon to add a table</a:t>
            </a:r>
          </a:p>
        </p:txBody>
      </p:sp>
      <p:sp>
        <p:nvSpPr>
          <p:cNvPr id="2" name="Title 1">
            <a:extLst>
              <a:ext uri="{FF2B5EF4-FFF2-40B4-BE49-F238E27FC236}">
                <a16:creationId xmlns:a16="http://schemas.microsoft.com/office/drawing/2014/main" id="{3FAC5874-C948-4D8D-81CE-BCB187287513}"/>
              </a:ext>
            </a:extLst>
          </p:cNvPr>
          <p:cNvSpPr>
            <a:spLocks noGrp="1"/>
          </p:cNvSpPr>
          <p:nvPr>
            <p:ph type="title" hasCustomPrompt="1"/>
          </p:nvPr>
        </p:nvSpPr>
        <p:spPr/>
        <p:txBody>
          <a:bodyPr/>
          <a:lstStyle>
            <a:lvl1pPr>
              <a:defRPr/>
            </a:lvl1pPr>
          </a:lstStyle>
          <a:p>
            <a:r>
              <a:rPr lang="en-US" dirty="0"/>
              <a:t>Title and table layout</a:t>
            </a:r>
          </a:p>
        </p:txBody>
      </p:sp>
      <p:sp>
        <p:nvSpPr>
          <p:cNvPr id="6" name="Slide Number Placeholder 5">
            <a:extLst>
              <a:ext uri="{FF2B5EF4-FFF2-40B4-BE49-F238E27FC236}">
                <a16:creationId xmlns:a16="http://schemas.microsoft.com/office/drawing/2014/main" id="{693C3067-21A9-B741-A2BF-9F242D93DEA8}"/>
              </a:ext>
            </a:extLst>
          </p:cNvPr>
          <p:cNvSpPr>
            <a:spLocks noGrp="1"/>
          </p:cNvSpPr>
          <p:nvPr>
            <p:ph type="sldNum" sz="quarter" idx="18"/>
          </p:nvPr>
        </p:nvSpPr>
        <p:spPr/>
        <p:txBody>
          <a:bodyPr/>
          <a:lstStyle/>
          <a:p>
            <a:fld id="{7834CDD4-D76F-4459-B025-0310E913C243}" type="slidenum">
              <a:rPr lang="en-US" smtClean="0"/>
              <a:pPr/>
              <a:t>‹#›</a:t>
            </a:fld>
            <a:endParaRPr lang="en-US"/>
          </a:p>
        </p:txBody>
      </p:sp>
    </p:spTree>
    <p:extLst>
      <p:ext uri="{BB962C8B-B14F-4D97-AF65-F5344CB8AC3E}">
        <p14:creationId xmlns:p14="http://schemas.microsoft.com/office/powerpoint/2010/main" val="1119343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CustomerLogoWall">
    <p:bg>
      <p:bgPr>
        <a:solidFill>
          <a:schemeClr val="bg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D38D18-E9D8-DF43-B2B7-8D81B1D5E5E4}"/>
              </a:ext>
            </a:extLst>
          </p:cNvPr>
          <p:cNvSpPr/>
          <p:nvPr userDrawn="1"/>
        </p:nvSpPr>
        <p:spPr>
          <a:xfrm>
            <a:off x="0" y="1682496"/>
            <a:ext cx="12192000" cy="4242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1"/>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3E6A69F0-CDAA-A140-A527-935A2C4789A0}"/>
              </a:ext>
            </a:extLst>
          </p:cNvPr>
          <p:cNvSpPr>
            <a:spLocks noGrp="1"/>
          </p:cNvSpPr>
          <p:nvPr>
            <p:ph type="sldNum" sz="quarter" idx="24"/>
          </p:nvPr>
        </p:nvSpPr>
        <p:spPr/>
        <p:txBody>
          <a:bodyPr/>
          <a:lstStyle>
            <a:lvl1pPr>
              <a:defRPr>
                <a:solidFill>
                  <a:schemeClr val="tx1"/>
                </a:solidFill>
              </a:defRPr>
            </a:lvl1pPr>
          </a:lstStyle>
          <a:p>
            <a:fld id="{7834CDD4-D76F-4459-B025-0310E913C243}" type="slidenum">
              <a:rPr lang="en-US" smtClean="0"/>
              <a:pPr/>
              <a:t>‹#›</a:t>
            </a:fld>
            <a:endParaRPr lang="en-US"/>
          </a:p>
        </p:txBody>
      </p:sp>
      <p:sp>
        <p:nvSpPr>
          <p:cNvPr id="17" name="Content Placeholder 16">
            <a:extLst>
              <a:ext uri="{FF2B5EF4-FFF2-40B4-BE49-F238E27FC236}">
                <a16:creationId xmlns:a16="http://schemas.microsoft.com/office/drawing/2014/main" id="{8F28CEDA-6FE4-CE47-9356-F4923C832558}"/>
              </a:ext>
            </a:extLst>
          </p:cNvPr>
          <p:cNvSpPr>
            <a:spLocks noGrp="1"/>
          </p:cNvSpPr>
          <p:nvPr>
            <p:ph sz="quarter" idx="25" hasCustomPrompt="1"/>
          </p:nvPr>
        </p:nvSpPr>
        <p:spPr>
          <a:xfrm>
            <a:off x="790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A5C370E2-25F2-EF4C-A298-A22AC13A72CA}"/>
              </a:ext>
            </a:extLst>
          </p:cNvPr>
          <p:cNvSpPr>
            <a:spLocks noGrp="1"/>
          </p:cNvSpPr>
          <p:nvPr>
            <p:ph sz="quarter" idx="26" hasCustomPrompt="1"/>
          </p:nvPr>
        </p:nvSpPr>
        <p:spPr>
          <a:xfrm>
            <a:off x="3584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0886D71A-657D-4545-AA31-C525BE705E4D}"/>
              </a:ext>
            </a:extLst>
          </p:cNvPr>
          <p:cNvSpPr>
            <a:spLocks noGrp="1"/>
          </p:cNvSpPr>
          <p:nvPr>
            <p:ph sz="quarter" idx="27" hasCustomPrompt="1"/>
          </p:nvPr>
        </p:nvSpPr>
        <p:spPr>
          <a:xfrm>
            <a:off x="6378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46A5A60-4113-F14B-9D65-A8F123B31156}"/>
              </a:ext>
            </a:extLst>
          </p:cNvPr>
          <p:cNvSpPr>
            <a:spLocks noGrp="1"/>
          </p:cNvSpPr>
          <p:nvPr>
            <p:ph sz="quarter" idx="28" hasCustomPrompt="1"/>
          </p:nvPr>
        </p:nvSpPr>
        <p:spPr>
          <a:xfrm>
            <a:off x="9172841"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D6C5A643-1C56-2144-A892-CFFF3876D3EA}"/>
              </a:ext>
            </a:extLst>
          </p:cNvPr>
          <p:cNvSpPr>
            <a:spLocks noGrp="1"/>
          </p:cNvSpPr>
          <p:nvPr>
            <p:ph sz="quarter" idx="29" hasCustomPrompt="1"/>
          </p:nvPr>
        </p:nvSpPr>
        <p:spPr>
          <a:xfrm>
            <a:off x="789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BD1D8AB7-B916-FB45-9E54-2FF46C42E75A}"/>
              </a:ext>
            </a:extLst>
          </p:cNvPr>
          <p:cNvSpPr>
            <a:spLocks noGrp="1"/>
          </p:cNvSpPr>
          <p:nvPr>
            <p:ph sz="quarter" idx="30" hasCustomPrompt="1"/>
          </p:nvPr>
        </p:nvSpPr>
        <p:spPr>
          <a:xfrm>
            <a:off x="3583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AF24B9AB-4308-2644-B3BB-33FAD4D6F193}"/>
              </a:ext>
            </a:extLst>
          </p:cNvPr>
          <p:cNvSpPr>
            <a:spLocks noGrp="1"/>
          </p:cNvSpPr>
          <p:nvPr>
            <p:ph sz="quarter" idx="31" hasCustomPrompt="1"/>
          </p:nvPr>
        </p:nvSpPr>
        <p:spPr>
          <a:xfrm>
            <a:off x="6377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4" name="Content Placeholder 16">
            <a:extLst>
              <a:ext uri="{FF2B5EF4-FFF2-40B4-BE49-F238E27FC236}">
                <a16:creationId xmlns:a16="http://schemas.microsoft.com/office/drawing/2014/main" id="{4B3A9872-61A3-E540-A093-3D2CA1A5FE3B}"/>
              </a:ext>
            </a:extLst>
          </p:cNvPr>
          <p:cNvSpPr>
            <a:spLocks noGrp="1"/>
          </p:cNvSpPr>
          <p:nvPr>
            <p:ph sz="quarter" idx="32" hasCustomPrompt="1"/>
          </p:nvPr>
        </p:nvSpPr>
        <p:spPr>
          <a:xfrm>
            <a:off x="9171331"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3118313862"/>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23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ustomerLogoWall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EC49-C5AD-465E-872A-6F48DA7C0C23}"/>
              </a:ext>
            </a:extLst>
          </p:cNvPr>
          <p:cNvSpPr>
            <a:spLocks noGrp="1"/>
          </p:cNvSpPr>
          <p:nvPr>
            <p:ph type="title" hasCustomPrompt="1"/>
          </p:nvPr>
        </p:nvSpPr>
        <p:spPr/>
        <p:txBody>
          <a:bodyPr/>
          <a:lstStyle>
            <a:lvl1pPr>
              <a:defRPr>
                <a:solidFill>
                  <a:schemeClr val="tx2"/>
                </a:solidFill>
              </a:defRPr>
            </a:lvl1pPr>
          </a:lstStyle>
          <a:p>
            <a:r>
              <a:rPr lang="en-US" dirty="0"/>
              <a:t>Customer logo wall layout</a:t>
            </a:r>
          </a:p>
        </p:txBody>
      </p:sp>
      <p:sp>
        <p:nvSpPr>
          <p:cNvPr id="5" name="Slide Number Placeholder 4">
            <a:extLst>
              <a:ext uri="{FF2B5EF4-FFF2-40B4-BE49-F238E27FC236}">
                <a16:creationId xmlns:a16="http://schemas.microsoft.com/office/drawing/2014/main" id="{44E7B0E6-22C2-A94E-9CB5-A82FFC29C1A8}"/>
              </a:ext>
            </a:extLst>
          </p:cNvPr>
          <p:cNvSpPr>
            <a:spLocks noGrp="1"/>
          </p:cNvSpPr>
          <p:nvPr>
            <p:ph type="sldNum" sz="quarter" idx="24"/>
          </p:nvPr>
        </p:nvSpPr>
        <p:spPr/>
        <p:txBody>
          <a:bodyPr/>
          <a:lstStyle>
            <a:lvl1pPr>
              <a:defRPr>
                <a:solidFill>
                  <a:schemeClr val="tx2"/>
                </a:solidFill>
              </a:defRPr>
            </a:lvl1pPr>
          </a:lstStyle>
          <a:p>
            <a:fld id="{7834CDD4-D76F-4459-B025-0310E913C243}" type="slidenum">
              <a:rPr lang="en-US" smtClean="0"/>
              <a:pPr/>
              <a:t>‹#›</a:t>
            </a:fld>
            <a:endParaRPr lang="en-US"/>
          </a:p>
        </p:txBody>
      </p:sp>
      <p:sp>
        <p:nvSpPr>
          <p:cNvPr id="15" name="Content Placeholder 16">
            <a:extLst>
              <a:ext uri="{FF2B5EF4-FFF2-40B4-BE49-F238E27FC236}">
                <a16:creationId xmlns:a16="http://schemas.microsoft.com/office/drawing/2014/main" id="{2CBC3B4F-6704-E94E-B3F4-86221A865C51}"/>
              </a:ext>
            </a:extLst>
          </p:cNvPr>
          <p:cNvSpPr>
            <a:spLocks noGrp="1"/>
          </p:cNvSpPr>
          <p:nvPr>
            <p:ph sz="quarter" idx="25" hasCustomPrompt="1"/>
          </p:nvPr>
        </p:nvSpPr>
        <p:spPr>
          <a:xfrm>
            <a:off x="877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6" name="Content Placeholder 16">
            <a:extLst>
              <a:ext uri="{FF2B5EF4-FFF2-40B4-BE49-F238E27FC236}">
                <a16:creationId xmlns:a16="http://schemas.microsoft.com/office/drawing/2014/main" id="{EEDEBBD5-7EC2-A844-A3FD-76B116FC6916}"/>
              </a:ext>
            </a:extLst>
          </p:cNvPr>
          <p:cNvSpPr>
            <a:spLocks noGrp="1"/>
          </p:cNvSpPr>
          <p:nvPr>
            <p:ph sz="quarter" idx="26" hasCustomPrompt="1"/>
          </p:nvPr>
        </p:nvSpPr>
        <p:spPr>
          <a:xfrm>
            <a:off x="3671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8" name="Content Placeholder 16">
            <a:extLst>
              <a:ext uri="{FF2B5EF4-FFF2-40B4-BE49-F238E27FC236}">
                <a16:creationId xmlns:a16="http://schemas.microsoft.com/office/drawing/2014/main" id="{CE1EB165-9681-D447-999B-06FA5B79FD34}"/>
              </a:ext>
            </a:extLst>
          </p:cNvPr>
          <p:cNvSpPr>
            <a:spLocks noGrp="1"/>
          </p:cNvSpPr>
          <p:nvPr>
            <p:ph sz="quarter" idx="27" hasCustomPrompt="1"/>
          </p:nvPr>
        </p:nvSpPr>
        <p:spPr>
          <a:xfrm>
            <a:off x="6465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19" name="Content Placeholder 16">
            <a:extLst>
              <a:ext uri="{FF2B5EF4-FFF2-40B4-BE49-F238E27FC236}">
                <a16:creationId xmlns:a16="http://schemas.microsoft.com/office/drawing/2014/main" id="{4E483193-7891-3646-A991-18509369C96B}"/>
              </a:ext>
            </a:extLst>
          </p:cNvPr>
          <p:cNvSpPr>
            <a:spLocks noGrp="1"/>
          </p:cNvSpPr>
          <p:nvPr>
            <p:ph sz="quarter" idx="28" hasCustomPrompt="1"/>
          </p:nvPr>
        </p:nvSpPr>
        <p:spPr>
          <a:xfrm>
            <a:off x="9259105" y="219456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0" name="Content Placeholder 16">
            <a:extLst>
              <a:ext uri="{FF2B5EF4-FFF2-40B4-BE49-F238E27FC236}">
                <a16:creationId xmlns:a16="http://schemas.microsoft.com/office/drawing/2014/main" id="{68AAE80F-8EF2-BA43-A40E-3DCB297FF621}"/>
              </a:ext>
            </a:extLst>
          </p:cNvPr>
          <p:cNvSpPr>
            <a:spLocks noGrp="1"/>
          </p:cNvSpPr>
          <p:nvPr>
            <p:ph sz="quarter" idx="29" hasCustomPrompt="1"/>
          </p:nvPr>
        </p:nvSpPr>
        <p:spPr>
          <a:xfrm>
            <a:off x="875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1" name="Content Placeholder 16">
            <a:extLst>
              <a:ext uri="{FF2B5EF4-FFF2-40B4-BE49-F238E27FC236}">
                <a16:creationId xmlns:a16="http://schemas.microsoft.com/office/drawing/2014/main" id="{0A592176-3E84-DB4E-902E-49A21B0A6F2B}"/>
              </a:ext>
            </a:extLst>
          </p:cNvPr>
          <p:cNvSpPr>
            <a:spLocks noGrp="1"/>
          </p:cNvSpPr>
          <p:nvPr>
            <p:ph sz="quarter" idx="30" hasCustomPrompt="1"/>
          </p:nvPr>
        </p:nvSpPr>
        <p:spPr>
          <a:xfrm>
            <a:off x="3669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2" name="Content Placeholder 16">
            <a:extLst>
              <a:ext uri="{FF2B5EF4-FFF2-40B4-BE49-F238E27FC236}">
                <a16:creationId xmlns:a16="http://schemas.microsoft.com/office/drawing/2014/main" id="{9360FB76-1266-6F4D-B3C2-F3BFC2819390}"/>
              </a:ext>
            </a:extLst>
          </p:cNvPr>
          <p:cNvSpPr>
            <a:spLocks noGrp="1"/>
          </p:cNvSpPr>
          <p:nvPr>
            <p:ph sz="quarter" idx="31" hasCustomPrompt="1"/>
          </p:nvPr>
        </p:nvSpPr>
        <p:spPr>
          <a:xfrm>
            <a:off x="6463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
        <p:nvSpPr>
          <p:cNvPr id="23" name="Content Placeholder 16">
            <a:extLst>
              <a:ext uri="{FF2B5EF4-FFF2-40B4-BE49-F238E27FC236}">
                <a16:creationId xmlns:a16="http://schemas.microsoft.com/office/drawing/2014/main" id="{3C71DA29-DC2F-AB47-8998-01EC1B9D02DC}"/>
              </a:ext>
            </a:extLst>
          </p:cNvPr>
          <p:cNvSpPr>
            <a:spLocks noGrp="1"/>
          </p:cNvSpPr>
          <p:nvPr>
            <p:ph sz="quarter" idx="32" hasCustomPrompt="1"/>
          </p:nvPr>
        </p:nvSpPr>
        <p:spPr>
          <a:xfrm>
            <a:off x="9257596" y="3886200"/>
            <a:ext cx="1828800" cy="1097280"/>
          </a:xfrm>
          <a:prstGeom prst="rect">
            <a:avLst/>
          </a:prstGeom>
        </p:spPr>
        <p:txBody>
          <a:bodyPr/>
          <a:lstStyle>
            <a:lvl1pPr marL="0" indent="0">
              <a:buNone/>
              <a:defRPr sz="1800">
                <a:solidFill>
                  <a:schemeClr val="tx1"/>
                </a:solidFill>
              </a:defRPr>
            </a:lvl1pPr>
          </a:lstStyle>
          <a:p>
            <a:pPr lvl="0"/>
            <a:r>
              <a:rPr lang="en-US" dirty="0"/>
              <a:t>Click icon to add picture</a:t>
            </a:r>
          </a:p>
        </p:txBody>
      </p:sp>
    </p:spTree>
    <p:extLst>
      <p:ext uri="{BB962C8B-B14F-4D97-AF65-F5344CB8AC3E}">
        <p14:creationId xmlns:p14="http://schemas.microsoft.com/office/powerpoint/2010/main" val="1020258179"/>
      </p:ext>
    </p:extLst>
  </p:cSld>
  <p:clrMapOvr>
    <a:masterClrMapping/>
  </p:clrMapOvr>
  <p:extLst mod="1">
    <p:ext uri="{DCECCB84-F9BA-43D5-87BE-67443E8EF086}">
      <p15:sldGuideLst xmlns:p15="http://schemas.microsoft.com/office/powerpoint/2012/main">
        <p15:guide id="1" orient="horz" pos="1272">
          <p15:clr>
            <a:srgbClr val="FBAE40"/>
          </p15:clr>
        </p15:guide>
        <p15:guide id="2" orient="horz" pos="23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hankYou2">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246B3C-D374-42E8-A4C4-B0A5A994205C}"/>
              </a:ext>
            </a:extLst>
          </p:cNvPr>
          <p:cNvPicPr>
            <a:picLocks noChangeAspect="1"/>
          </p:cNvPicPr>
          <p:nvPr userDrawn="1"/>
        </p:nvPicPr>
        <p:blipFill>
          <a:blip r:embed="rId2">
            <a:extLst>
              <a:ext uri="{28A0092B-C50C-407E-A947-70E740481C1C}">
                <a14:useLocalDpi xmlns:a14="http://schemas.microsoft.com/office/drawing/2010/main" val="0"/>
              </a:ext>
            </a:extLst>
          </a:blip>
          <a:srcRect l="43" r="43"/>
          <a:stretch/>
        </p:blipFill>
        <p:spPr bwMode="ltGray">
          <a:xfrm>
            <a:off x="0" y="0"/>
            <a:ext cx="12188952" cy="6858001"/>
          </a:xfrm>
          <a:prstGeom prst="rect">
            <a:avLst/>
          </a:prstGeom>
        </p:spPr>
      </p:pic>
      <p:sp>
        <p:nvSpPr>
          <p:cNvPr id="4" name="Slide Number Placeholder 3">
            <a:extLst>
              <a:ext uri="{FF2B5EF4-FFF2-40B4-BE49-F238E27FC236}">
                <a16:creationId xmlns:a16="http://schemas.microsoft.com/office/drawing/2014/main" id="{D1E1814D-DC68-944F-A9A8-850689EBA83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54197AC1-EB0F-884D-93D8-69C3215C7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5" name="TextBox 14">
            <a:extLst>
              <a:ext uri="{FF2B5EF4-FFF2-40B4-BE49-F238E27FC236}">
                <a16:creationId xmlns:a16="http://schemas.microsoft.com/office/drawing/2014/main" id="{892AE7BE-C51D-C74B-97DD-9212A201D289}"/>
              </a:ext>
            </a:extLst>
          </p:cNvPr>
          <p:cNvSpPr txBox="1"/>
          <p:nvPr userDrawn="1"/>
        </p:nvSpPr>
        <p:spPr>
          <a:xfrm>
            <a:off x="609599" y="2461211"/>
            <a:ext cx="6867525" cy="923330"/>
          </a:xfrm>
          <a:prstGeom prst="rect">
            <a:avLst/>
          </a:prstGeom>
          <a:noFill/>
        </p:spPr>
        <p:txBody>
          <a:bodyPr wrap="square" lIns="0" rtlCol="0">
            <a:noAutofit/>
          </a:bodyPr>
          <a:lstStyle/>
          <a:p>
            <a:r>
              <a:rPr lang="en-US" sz="4800" dirty="0">
                <a:latin typeface="+mj-lt"/>
              </a:rPr>
              <a:t>Thank you!</a:t>
            </a:r>
          </a:p>
        </p:txBody>
      </p:sp>
      <p:sp>
        <p:nvSpPr>
          <p:cNvPr id="8" name="TextBox 7">
            <a:extLst>
              <a:ext uri="{FF2B5EF4-FFF2-40B4-BE49-F238E27FC236}">
                <a16:creationId xmlns:a16="http://schemas.microsoft.com/office/drawing/2014/main" id="{EC33FF2D-6644-C043-8764-B9B39DFE0835}"/>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3786138782"/>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AFC4-C295-4329-9F9D-C3F69FAD3506}"/>
              </a:ext>
            </a:extLst>
          </p:cNvPr>
          <p:cNvSpPr>
            <a:spLocks noGrp="1"/>
          </p:cNvSpPr>
          <p:nvPr>
            <p:ph type="title" hasCustomPrompt="1"/>
          </p:nvPr>
        </p:nvSpPr>
        <p:spPr/>
        <p:txBody>
          <a:bodyPr/>
          <a:lstStyle>
            <a:lvl1pPr>
              <a:defRPr/>
            </a:lvl1pPr>
          </a:lstStyle>
          <a:p>
            <a:r>
              <a:rPr lang="en-US" dirty="0"/>
              <a:t>Title and subtitle layout</a:t>
            </a:r>
          </a:p>
        </p:txBody>
      </p:sp>
      <p:sp>
        <p:nvSpPr>
          <p:cNvPr id="4" name="Text Placeholder 3">
            <a:extLst>
              <a:ext uri="{FF2B5EF4-FFF2-40B4-BE49-F238E27FC236}">
                <a16:creationId xmlns:a16="http://schemas.microsoft.com/office/drawing/2014/main" id="{98DC349E-6665-43D9-A78E-58509FAE959E}"/>
              </a:ext>
            </a:extLst>
          </p:cNvPr>
          <p:cNvSpPr>
            <a:spLocks noGrp="1"/>
          </p:cNvSpPr>
          <p:nvPr>
            <p:ph type="body" sz="quarter" idx="10" hasCustomPrompt="1"/>
          </p:nvPr>
        </p:nvSpPr>
        <p:spPr>
          <a:xfrm>
            <a:off x="266700" y="1028700"/>
            <a:ext cx="11658600" cy="304800"/>
          </a:xfrm>
        </p:spPr>
        <p:txBody>
          <a:bodyPr lIns="109728"/>
          <a:lstStyle>
            <a:lvl1pPr marL="0" indent="0">
              <a:buNone/>
              <a:defRPr sz="1200" b="1" cap="all" spc="300" baseline="0">
                <a:solidFill>
                  <a:schemeClr val="accent1"/>
                </a:solidFill>
              </a:defRPr>
            </a:lvl1pPr>
          </a:lstStyle>
          <a:p>
            <a:pPr lvl="0"/>
            <a:r>
              <a:rPr lang="en-US" dirty="0"/>
              <a:t>Enter subtitle here</a:t>
            </a:r>
          </a:p>
        </p:txBody>
      </p:sp>
    </p:spTree>
    <p:extLst>
      <p:ext uri="{BB962C8B-B14F-4D97-AF65-F5344CB8AC3E}">
        <p14:creationId xmlns:p14="http://schemas.microsoft.com/office/powerpoint/2010/main" val="34276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p15="http://schemas.microsoft.com/office/powerpoint/2012/main">
      <p:transition spd="med">
        <p:fade/>
      </p:transition>
    </mc:Fallback>
  </mc:AlternateContent>
  <p:extLst mod="1">
    <p:ext uri="{DCECCB84-F9BA-43D5-87BE-67443E8EF086}">
      <p15:sldGuideLst xmlns:p15="http://schemas.microsoft.com/office/powerpoint/2012/main">
        <p15:guide id="1" orient="horz" pos="840">
          <p15:clr>
            <a:srgbClr val="9FCC3B"/>
          </p15:clr>
        </p15:guide>
        <p15:guide id="2" orient="horz" pos="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Version5">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DA0BA6-987D-0C4A-841E-F8A9DF6EE3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7" y="0"/>
            <a:ext cx="12187065" cy="6858000"/>
          </a:xfrm>
          <a:prstGeom prst="rect">
            <a:avLst/>
          </a:prstGeom>
        </p:spPr>
      </p:pic>
      <p:sp>
        <p:nvSpPr>
          <p:cNvPr id="2" name="Title 1">
            <a:extLst>
              <a:ext uri="{FF2B5EF4-FFF2-40B4-BE49-F238E27FC236}">
                <a16:creationId xmlns:a16="http://schemas.microsoft.com/office/drawing/2014/main" id="{5DA58158-FB30-402D-9EAA-2604BF1AD777}"/>
              </a:ext>
            </a:extLst>
          </p:cNvPr>
          <p:cNvSpPr>
            <a:spLocks noGrp="1"/>
          </p:cNvSpPr>
          <p:nvPr>
            <p:ph type="ctrTitle" hasCustomPrompt="1"/>
          </p:nvPr>
        </p:nvSpPr>
        <p:spPr>
          <a:xfrm>
            <a:off x="609600" y="2378541"/>
            <a:ext cx="5718629" cy="723900"/>
          </a:xfrm>
        </p:spPr>
        <p:txBody>
          <a:bodyPr anchor="t"/>
          <a:lstStyle>
            <a:lvl1pPr algn="l">
              <a:defRPr sz="4800">
                <a:solidFill>
                  <a:schemeClr val="bg1"/>
                </a:solidFill>
              </a:defRPr>
            </a:lvl1pPr>
          </a:lstStyle>
          <a:p>
            <a:r>
              <a:rPr lang="en-US" dirty="0"/>
              <a:t>Type title here</a:t>
            </a:r>
          </a:p>
        </p:txBody>
      </p:sp>
      <p:sp>
        <p:nvSpPr>
          <p:cNvPr id="3" name="Subtitle 2">
            <a:extLst>
              <a:ext uri="{FF2B5EF4-FFF2-40B4-BE49-F238E27FC236}">
                <a16:creationId xmlns:a16="http://schemas.microsoft.com/office/drawing/2014/main" id="{F0598BC9-6D0C-459A-9F7F-5E47C262AB1B}"/>
              </a:ext>
            </a:extLst>
          </p:cNvPr>
          <p:cNvSpPr>
            <a:spLocks noGrp="1"/>
          </p:cNvSpPr>
          <p:nvPr>
            <p:ph type="subTitle" idx="1" hasCustomPrompt="1"/>
          </p:nvPr>
        </p:nvSpPr>
        <p:spPr>
          <a:xfrm>
            <a:off x="609600" y="3135822"/>
            <a:ext cx="5718629" cy="643362"/>
          </a:xfrm>
        </p:spPr>
        <p:txBody>
          <a:bodyPr lIns="0"/>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18" name="Text Placeholder 17">
            <a:extLst>
              <a:ext uri="{FF2B5EF4-FFF2-40B4-BE49-F238E27FC236}">
                <a16:creationId xmlns:a16="http://schemas.microsoft.com/office/drawing/2014/main" id="{89ADCB45-CDD6-4A48-882D-5B8BF9CC4E6B}"/>
              </a:ext>
            </a:extLst>
          </p:cNvPr>
          <p:cNvSpPr>
            <a:spLocks noGrp="1"/>
          </p:cNvSpPr>
          <p:nvPr>
            <p:ph type="body" sz="quarter" idx="13" hasCustomPrompt="1"/>
          </p:nvPr>
        </p:nvSpPr>
        <p:spPr>
          <a:xfrm>
            <a:off x="609600" y="4817111"/>
            <a:ext cx="4800600" cy="409575"/>
          </a:xfrm>
        </p:spPr>
        <p:txBody>
          <a:bodyPr lIns="0"/>
          <a:lstStyle>
            <a:lvl1pPr marL="0" indent="0">
              <a:buNone/>
              <a:defRPr sz="20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19" name="Text Placeholder 17">
            <a:extLst>
              <a:ext uri="{FF2B5EF4-FFF2-40B4-BE49-F238E27FC236}">
                <a16:creationId xmlns:a16="http://schemas.microsoft.com/office/drawing/2014/main" id="{648667D5-E2E7-4331-B1ED-AE39B4769117}"/>
              </a:ext>
            </a:extLst>
          </p:cNvPr>
          <p:cNvSpPr>
            <a:spLocks noGrp="1"/>
          </p:cNvSpPr>
          <p:nvPr>
            <p:ph type="body" sz="quarter" idx="14" hasCustomPrompt="1"/>
          </p:nvPr>
        </p:nvSpPr>
        <p:spPr>
          <a:xfrm>
            <a:off x="609600" y="5149491"/>
            <a:ext cx="4800600" cy="523026"/>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pic>
        <p:nvPicPr>
          <p:cNvPr id="12" name="Picture 11">
            <a:extLst>
              <a:ext uri="{FF2B5EF4-FFF2-40B4-BE49-F238E27FC236}">
                <a16:creationId xmlns:a16="http://schemas.microsoft.com/office/drawing/2014/main" id="{AD855650-0144-7744-8194-AEC02D8C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5602" y="551423"/>
            <a:ext cx="1003173" cy="600189"/>
          </a:xfrm>
          <a:prstGeom prst="rect">
            <a:avLst/>
          </a:prstGeom>
        </p:spPr>
      </p:pic>
      <p:sp>
        <p:nvSpPr>
          <p:cNvPr id="11" name="TextBox 10">
            <a:extLst>
              <a:ext uri="{FF2B5EF4-FFF2-40B4-BE49-F238E27FC236}">
                <a16:creationId xmlns:a16="http://schemas.microsoft.com/office/drawing/2014/main" id="{95A3DFD8-2B1A-D044-97B3-E4172C5F500D}"/>
              </a:ext>
            </a:extLst>
          </p:cNvPr>
          <p:cNvSpPr txBox="1"/>
          <p:nvPr userDrawn="1"/>
        </p:nvSpPr>
        <p:spPr>
          <a:xfrm>
            <a:off x="609600" y="6389813"/>
            <a:ext cx="1946367" cy="184666"/>
          </a:xfrm>
          <a:prstGeom prst="rect">
            <a:avLst/>
          </a:prstGeom>
          <a:noFill/>
        </p:spPr>
        <p:txBody>
          <a:bodyPr wrap="none" rtlCol="0">
            <a:spAutoFit/>
          </a:bodyPr>
          <a:lstStyle/>
          <a:p>
            <a:pPr algn="ctr"/>
            <a:r>
              <a:rPr lang="en-US" sz="600" dirty="0">
                <a:solidFill>
                  <a:schemeClr val="tx1"/>
                </a:solidFill>
              </a:rPr>
              <a:t>© 2022, Amazon Web Services, Inc. or its affiliates.</a:t>
            </a:r>
          </a:p>
        </p:txBody>
      </p:sp>
    </p:spTree>
    <p:extLst>
      <p:ext uri="{BB962C8B-B14F-4D97-AF65-F5344CB8AC3E}">
        <p14:creationId xmlns:p14="http://schemas.microsoft.com/office/powerpoint/2010/main" val="702740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FBB5F8-2B4C-4CDE-8A00-6203C0E48C82}"/>
              </a:ext>
            </a:extLst>
          </p:cNvPr>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bwMode="ltGray">
          <a:xfrm>
            <a:off x="0" y="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1"/>
            <a:ext cx="7806117" cy="1611934"/>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E15BA352-7A75-6840-8712-8F430F1350B3}"/>
              </a:ext>
            </a:extLst>
          </p:cNvPr>
          <p:cNvSpPr>
            <a:spLocks noGrp="1"/>
          </p:cNvSpPr>
          <p:nvPr>
            <p:ph type="sldNum" sz="quarter" idx="12"/>
          </p:nvPr>
        </p:nvSpPr>
        <p:spPr/>
        <p:txBody>
          <a:bodyPr/>
          <a:lstStyle>
            <a:lvl1pPr>
              <a:defRPr>
                <a:solidFill>
                  <a:schemeClr val="bg1"/>
                </a:solidFill>
              </a:defRPr>
            </a:lvl1pPr>
          </a:lstStyle>
          <a:p>
            <a:fld id="{7834CDD4-D76F-4459-B025-0310E913C243}" type="slidenum">
              <a:rPr lang="en-US" smtClean="0"/>
              <a:pPr/>
              <a:t>‹#›</a:t>
            </a:fld>
            <a:endParaRPr lang="en-US" dirty="0"/>
          </a:p>
        </p:txBody>
      </p:sp>
      <p:pic>
        <p:nvPicPr>
          <p:cNvPr id="11" name="Picture 10">
            <a:extLst>
              <a:ext uri="{FF2B5EF4-FFF2-40B4-BE49-F238E27FC236}">
                <a16:creationId xmlns:a16="http://schemas.microsoft.com/office/drawing/2014/main" id="{4666D2D3-1CB7-C54D-B98A-E70D6ED35B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6804" cy="219456"/>
          </a:xfrm>
          <a:prstGeom prst="rect">
            <a:avLst/>
          </a:prstGeom>
        </p:spPr>
      </p:pic>
      <p:sp>
        <p:nvSpPr>
          <p:cNvPr id="9" name="TextBox 8">
            <a:extLst>
              <a:ext uri="{FF2B5EF4-FFF2-40B4-BE49-F238E27FC236}">
                <a16:creationId xmlns:a16="http://schemas.microsoft.com/office/drawing/2014/main" id="{5EB9AED6-0A86-D441-B775-D661621C9514}"/>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1161519579"/>
      </p:ext>
    </p:extLst>
  </p:cSld>
  <p:clrMapOvr>
    <a:masterClrMapping/>
  </p:clrMapOvr>
  <p:extLst>
    <p:ext uri="{DCECCB84-F9BA-43D5-87BE-67443E8EF086}">
      <p15:sldGuideLst xmlns:p15="http://schemas.microsoft.com/office/powerpoint/2012/main">
        <p15:guide id="1" pos="4608" userDrawn="1">
          <p15:clr>
            <a:srgbClr val="FBAE40"/>
          </p15:clr>
        </p15:guide>
        <p15:guide id="2"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HeaderVersion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6AC8A2-CA70-4049-B014-BB9F426BC7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0" y="-3480"/>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599" y="2539280"/>
            <a:ext cx="7806118" cy="1814235"/>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CF847947-B017-0044-83FA-22F75CBD101C}"/>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1" name="Picture 10">
            <a:extLst>
              <a:ext uri="{FF2B5EF4-FFF2-40B4-BE49-F238E27FC236}">
                <a16:creationId xmlns:a16="http://schemas.microsoft.com/office/drawing/2014/main" id="{64C0B1B3-552E-414B-8B20-31B0C71C19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360" y="6337372"/>
            <a:ext cx="366804" cy="219456"/>
          </a:xfrm>
          <a:prstGeom prst="rect">
            <a:avLst/>
          </a:prstGeom>
        </p:spPr>
      </p:pic>
      <p:sp>
        <p:nvSpPr>
          <p:cNvPr id="7" name="TextBox 6">
            <a:extLst>
              <a:ext uri="{FF2B5EF4-FFF2-40B4-BE49-F238E27FC236}">
                <a16:creationId xmlns:a16="http://schemas.microsoft.com/office/drawing/2014/main" id="{AF361664-1DBC-DD4C-AC37-E2B98A6C9EED}"/>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2290355462"/>
      </p:ext>
    </p:extLst>
  </p:cSld>
  <p:clrMapOvr>
    <a:masterClrMapping/>
  </p:clrMapOvr>
  <p:extLst>
    <p:ext uri="{DCECCB84-F9BA-43D5-87BE-67443E8EF086}">
      <p15:sldGuideLst xmlns:p15="http://schemas.microsoft.com/office/powerpoint/2012/main">
        <p15:guide id="1" pos="4608">
          <p15:clr>
            <a:srgbClr val="FBAE40"/>
          </p15:clr>
        </p15:guide>
        <p15:guide id="2" orient="horz" pos="12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HeaderVersion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63C40C-65D6-43B9-9CA7-C72FC88C03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bwMode="ltGray">
          <a:xfrm>
            <a:off x="-1" y="2971"/>
            <a:ext cx="12188952" cy="6858000"/>
          </a:xfrm>
          <a:prstGeom prst="rect">
            <a:avLst/>
          </a:prstGeom>
        </p:spPr>
      </p:pic>
      <p:sp>
        <p:nvSpPr>
          <p:cNvPr id="2" name="Title 1">
            <a:extLst>
              <a:ext uri="{FF2B5EF4-FFF2-40B4-BE49-F238E27FC236}">
                <a16:creationId xmlns:a16="http://schemas.microsoft.com/office/drawing/2014/main" id="{E162F3E8-1253-4748-A4CA-00B845807C26}"/>
              </a:ext>
            </a:extLst>
          </p:cNvPr>
          <p:cNvSpPr>
            <a:spLocks noGrp="1"/>
          </p:cNvSpPr>
          <p:nvPr>
            <p:ph type="title" hasCustomPrompt="1"/>
          </p:nvPr>
        </p:nvSpPr>
        <p:spPr>
          <a:xfrm>
            <a:off x="609600" y="2539280"/>
            <a:ext cx="7620000" cy="1789959"/>
          </a:xfrm>
        </p:spPr>
        <p:txBody>
          <a:bodyPr anchor="t"/>
          <a:lstStyle>
            <a:lvl1pPr>
              <a:defRPr sz="4800">
                <a:solidFill>
                  <a:schemeClr val="tx1"/>
                </a:solidFill>
              </a:defRPr>
            </a:lvl1pPr>
          </a:lstStyle>
          <a:p>
            <a:r>
              <a:rPr lang="en-US" dirty="0"/>
              <a:t>Section divider – </a:t>
            </a:r>
            <a:br>
              <a:rPr lang="en-US" dirty="0"/>
            </a:br>
            <a:r>
              <a:rPr lang="en-US" dirty="0"/>
              <a:t>Type section name here</a:t>
            </a:r>
          </a:p>
        </p:txBody>
      </p:sp>
      <p:sp>
        <p:nvSpPr>
          <p:cNvPr id="5" name="Slide Number Placeholder 4">
            <a:extLst>
              <a:ext uri="{FF2B5EF4-FFF2-40B4-BE49-F238E27FC236}">
                <a16:creationId xmlns:a16="http://schemas.microsoft.com/office/drawing/2014/main" id="{A7029803-42D7-A244-9477-DD91AA020F97}"/>
              </a:ext>
            </a:extLst>
          </p:cNvPr>
          <p:cNvSpPr>
            <a:spLocks noGrp="1"/>
          </p:cNvSpPr>
          <p:nvPr>
            <p:ph type="sldNum" sz="quarter" idx="12"/>
          </p:nvPr>
        </p:nvSpPr>
        <p:spPr/>
        <p:txBody>
          <a:bodyPr/>
          <a:lstStyle>
            <a:lvl1pPr>
              <a:defRPr>
                <a:solidFill>
                  <a:schemeClr val="tx1"/>
                </a:solidFill>
              </a:defRPr>
            </a:lvl1pPr>
          </a:lstStyle>
          <a:p>
            <a:fld id="{7834CDD4-D76F-4459-B025-0310E913C243}" type="slidenum">
              <a:rPr lang="en-US" smtClean="0"/>
              <a:pPr/>
              <a:t>‹#›</a:t>
            </a:fld>
            <a:endParaRPr lang="en-US"/>
          </a:p>
        </p:txBody>
      </p:sp>
      <p:pic>
        <p:nvPicPr>
          <p:cNvPr id="13" name="Picture 12">
            <a:extLst>
              <a:ext uri="{FF2B5EF4-FFF2-40B4-BE49-F238E27FC236}">
                <a16:creationId xmlns:a16="http://schemas.microsoft.com/office/drawing/2014/main" id="{986BE90A-0694-1D42-838E-850BF3136A55}"/>
              </a:ext>
            </a:extLst>
          </p:cNvPr>
          <p:cNvPicPr>
            <a:picLocks noChangeAspect="1"/>
          </p:cNvPicPr>
          <p:nvPr userDrawn="1"/>
        </p:nvPicPr>
        <p:blipFill>
          <a:blip r:embed="rId3">
            <a:alphaModFix/>
          </a:blip>
          <a:stretch>
            <a:fillRect/>
          </a:stretch>
        </p:blipFill>
        <p:spPr>
          <a:xfrm>
            <a:off x="597695" y="6337372"/>
            <a:ext cx="365760" cy="220242"/>
          </a:xfrm>
          <a:prstGeom prst="rect">
            <a:avLst/>
          </a:prstGeom>
        </p:spPr>
      </p:pic>
      <p:sp>
        <p:nvSpPr>
          <p:cNvPr id="7" name="TextBox 6">
            <a:extLst>
              <a:ext uri="{FF2B5EF4-FFF2-40B4-BE49-F238E27FC236}">
                <a16:creationId xmlns:a16="http://schemas.microsoft.com/office/drawing/2014/main" id="{3C438051-7D84-434B-86D4-8E5C27DB245D}"/>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34438171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608" userDrawn="1">
          <p15:clr>
            <a:srgbClr val="FBAE40"/>
          </p15:clr>
        </p15:guide>
        <p15:guide id="2" orient="horz" pos="1248">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73374A-1D85-4AF4-93EB-177AFDFEB932}"/>
              </a:ext>
            </a:extLst>
          </p:cNvPr>
          <p:cNvSpPr>
            <a:spLocks noGrp="1"/>
          </p:cNvSpPr>
          <p:nvPr>
            <p:ph type="title"/>
          </p:nvPr>
        </p:nvSpPr>
        <p:spPr>
          <a:xfrm>
            <a:off x="609600" y="914400"/>
            <a:ext cx="10972800" cy="609601"/>
          </a:xfrm>
          <a:prstGeom prst="rect">
            <a:avLst/>
          </a:prstGeom>
        </p:spPr>
        <p:txBody>
          <a:bodyPr vert="horz" lIns="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29F94A6-4861-47A6-BF4F-FA44CC1AC184}"/>
              </a:ext>
            </a:extLst>
          </p:cNvPr>
          <p:cNvSpPr>
            <a:spLocks noGrp="1"/>
          </p:cNvSpPr>
          <p:nvPr>
            <p:ph type="body" idx="1"/>
          </p:nvPr>
        </p:nvSpPr>
        <p:spPr>
          <a:xfrm>
            <a:off x="609600" y="1711803"/>
            <a:ext cx="10972800" cy="4191000"/>
          </a:xfrm>
          <a:prstGeom prst="rect">
            <a:avLst/>
          </a:prstGeom>
        </p:spPr>
        <p:txBody>
          <a:bodyPr vert="horz" lIns="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76010534-7DDF-46A1-99EF-4E3A14AD3E0B}"/>
              </a:ext>
            </a:extLst>
          </p:cNvPr>
          <p:cNvSpPr>
            <a:spLocks noGrp="1"/>
          </p:cNvSpPr>
          <p:nvPr>
            <p:ph type="sldNum" sz="quarter" idx="4"/>
          </p:nvPr>
        </p:nvSpPr>
        <p:spPr>
          <a:xfrm>
            <a:off x="8929200" y="6289500"/>
            <a:ext cx="2743200" cy="365125"/>
          </a:xfrm>
          <a:prstGeom prst="rect">
            <a:avLst/>
          </a:prstGeom>
        </p:spPr>
        <p:txBody>
          <a:bodyPr vert="horz" lIns="91440" tIns="45720" rIns="91440" bIns="45720" rtlCol="0" anchor="ctr"/>
          <a:lstStyle>
            <a:lvl1pPr algn="r">
              <a:defRPr sz="900">
                <a:solidFill>
                  <a:schemeClr val="tx1"/>
                </a:solidFill>
              </a:defRPr>
            </a:lvl1pPr>
          </a:lstStyle>
          <a:p>
            <a:fld id="{7834CDD4-D76F-4459-B025-0310E913C243}" type="slidenum">
              <a:rPr lang="en-US" smtClean="0"/>
              <a:pPr/>
              <a:t>‹#›</a:t>
            </a:fld>
            <a:endParaRPr lang="en-US" dirty="0"/>
          </a:p>
        </p:txBody>
      </p:sp>
      <p:pic>
        <p:nvPicPr>
          <p:cNvPr id="14" name="Picture 13">
            <a:extLst>
              <a:ext uri="{FF2B5EF4-FFF2-40B4-BE49-F238E27FC236}">
                <a16:creationId xmlns:a16="http://schemas.microsoft.com/office/drawing/2014/main" id="{2DD756C0-7588-C447-97FD-04C999D305AC}"/>
              </a:ext>
            </a:extLst>
          </p:cNvPr>
          <p:cNvPicPr>
            <a:picLocks noChangeAspect="1"/>
          </p:cNvPicPr>
          <p:nvPr userDrawn="1"/>
        </p:nvPicPr>
        <p:blipFill>
          <a:blip r:embed="rId57">
            <a:alphaModFix/>
          </a:blip>
          <a:stretch>
            <a:fillRect/>
          </a:stretch>
        </p:blipFill>
        <p:spPr>
          <a:xfrm>
            <a:off x="595295" y="6338002"/>
            <a:ext cx="365760" cy="220243"/>
          </a:xfrm>
          <a:prstGeom prst="rect">
            <a:avLst/>
          </a:prstGeom>
        </p:spPr>
      </p:pic>
      <p:pic>
        <p:nvPicPr>
          <p:cNvPr id="17" name="Picture 16">
            <a:extLst>
              <a:ext uri="{FF2B5EF4-FFF2-40B4-BE49-F238E27FC236}">
                <a16:creationId xmlns:a16="http://schemas.microsoft.com/office/drawing/2014/main" id="{9793147F-BA8C-1046-8D20-D9B84AFEEBAD}"/>
              </a:ext>
            </a:extLst>
          </p:cNvPr>
          <p:cNvPicPr>
            <a:picLocks noChangeAspect="1"/>
          </p:cNvPicPr>
          <p:nvPr userDrawn="1"/>
        </p:nvPicPr>
        <p:blipFill>
          <a:blip r:embed="rId58"/>
          <a:stretch>
            <a:fillRect/>
          </a:stretch>
        </p:blipFill>
        <p:spPr>
          <a:xfrm>
            <a:off x="594360" y="6337372"/>
            <a:ext cx="365760" cy="218590"/>
          </a:xfrm>
          <a:prstGeom prst="rect">
            <a:avLst/>
          </a:prstGeom>
          <a:solidFill>
            <a:srgbClr val="262161"/>
          </a:solidFill>
        </p:spPr>
      </p:pic>
      <p:sp>
        <p:nvSpPr>
          <p:cNvPr id="10" name="TextBox 9">
            <a:extLst>
              <a:ext uri="{FF2B5EF4-FFF2-40B4-BE49-F238E27FC236}">
                <a16:creationId xmlns:a16="http://schemas.microsoft.com/office/drawing/2014/main" id="{5840C226-1243-8140-B1A3-EE049581881A}"/>
              </a:ext>
            </a:extLst>
          </p:cNvPr>
          <p:cNvSpPr txBox="1"/>
          <p:nvPr userDrawn="1"/>
        </p:nvSpPr>
        <p:spPr>
          <a:xfrm>
            <a:off x="1141084" y="6389813"/>
            <a:ext cx="1946367" cy="184666"/>
          </a:xfrm>
          <a:prstGeom prst="rect">
            <a:avLst/>
          </a:prstGeom>
          <a:noFill/>
        </p:spPr>
        <p:txBody>
          <a:bodyPr wrap="none" rtlCol="0">
            <a:spAutoFit/>
          </a:bodyPr>
          <a:lstStyle/>
          <a:p>
            <a:pPr algn="l"/>
            <a:r>
              <a:rPr lang="en-US" sz="600" dirty="0"/>
              <a:t>© 2022, Amazon Web Services, Inc. or its affiliates.</a:t>
            </a:r>
          </a:p>
        </p:txBody>
      </p:sp>
    </p:spTree>
    <p:extLst>
      <p:ext uri="{BB962C8B-B14F-4D97-AF65-F5344CB8AC3E}">
        <p14:creationId xmlns:p14="http://schemas.microsoft.com/office/powerpoint/2010/main" val="2210606410"/>
      </p:ext>
    </p:extLst>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723" r:id="rId5"/>
    <p:sldLayoutId id="2147483730" r:id="rId6"/>
    <p:sldLayoutId id="2147483688" r:id="rId7"/>
    <p:sldLayoutId id="2147483689" r:id="rId8"/>
    <p:sldLayoutId id="2147483690" r:id="rId9"/>
    <p:sldLayoutId id="2147483691" r:id="rId10"/>
    <p:sldLayoutId id="214748373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25" r:id="rId33"/>
    <p:sldLayoutId id="2147483713" r:id="rId34"/>
    <p:sldLayoutId id="2147483714" r:id="rId35"/>
    <p:sldLayoutId id="2147483715" r:id="rId36"/>
    <p:sldLayoutId id="2147483716" r:id="rId37"/>
    <p:sldLayoutId id="2147483719" r:id="rId38"/>
    <p:sldLayoutId id="2147483747" r:id="rId39"/>
    <p:sldLayoutId id="2147483748" r:id="rId40"/>
    <p:sldLayoutId id="2147483749" r:id="rId41"/>
    <p:sldLayoutId id="2147483750" r:id="rId42"/>
    <p:sldLayoutId id="2147483751" r:id="rId43"/>
    <p:sldLayoutId id="2147483752" r:id="rId44"/>
    <p:sldLayoutId id="2147483753" r:id="rId45"/>
    <p:sldLayoutId id="2147483754" r:id="rId46"/>
    <p:sldLayoutId id="2147483755" r:id="rId47"/>
    <p:sldLayoutId id="2147483756" r:id="rId48"/>
    <p:sldLayoutId id="2147483757" r:id="rId49"/>
    <p:sldLayoutId id="2147483758" r:id="rId50"/>
    <p:sldLayoutId id="2147483759" r:id="rId51"/>
    <p:sldLayoutId id="2147483760" r:id="rId52"/>
    <p:sldLayoutId id="2147483761" r:id="rId53"/>
    <p:sldLayoutId id="2147483762" r:id="rId54"/>
    <p:sldLayoutId id="2147483764" r:id="rId55"/>
  </p:sldLayoutIdLst>
  <p:hf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orient="horz" pos="312" userDrawn="1">
          <p15:clr>
            <a:srgbClr val="F26B43"/>
          </p15:clr>
        </p15:guide>
        <p15:guide id="3" pos="7296" userDrawn="1">
          <p15:clr>
            <a:srgbClr val="F26B43"/>
          </p15:clr>
        </p15:guide>
        <p15:guide id="4" orient="horz" pos="3912" userDrawn="1">
          <p15:clr>
            <a:srgbClr val="F26B43"/>
          </p15:clr>
        </p15:guide>
        <p15:guide id="5" orient="horz" pos="576" userDrawn="1">
          <p15:clr>
            <a:srgbClr val="F26B43"/>
          </p15:clr>
        </p15:guide>
        <p15:guide id="6" orient="horz" pos="960" userDrawn="1">
          <p15:clr>
            <a:srgbClr val="F26B43"/>
          </p15:clr>
        </p15:guide>
        <p15:guide id="7" orient="horz" pos="1272" userDrawn="1">
          <p15:clr>
            <a:srgbClr val="F26B43"/>
          </p15:clr>
        </p15:guide>
        <p15:guide id="8" orient="horz" pos="410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55.xml"/><Relationship Id="rId5" Type="http://schemas.openxmlformats.org/officeDocument/2006/relationships/image" Target="../media/image36.emf"/><Relationship Id="rId4" Type="http://schemas.openxmlformats.org/officeDocument/2006/relationships/image" Target="../media/image35.emf"/></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Projects%20-%20Use%20Cases/2022%20Use%20Cases/Hawaii%20Cloud%20Innovation%20Summit%20July%202022/WorkDocsDownloads/Content/skillbuilder.aws" TargetMode="External"/><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emf"/></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www.forbes.com/sites/forbestechcouncil/2017/06/05/13-biggest-challenges-when-moving-your-business-to-the-cloud/#4f5068a69b0e"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choicehotels.com/"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4F7B0-89D6-8343-ACB0-0CD73D67638B}"/>
              </a:ext>
            </a:extLst>
          </p:cNvPr>
          <p:cNvSpPr>
            <a:spLocks noGrp="1"/>
          </p:cNvSpPr>
          <p:nvPr>
            <p:ph type="ctrTitle"/>
          </p:nvPr>
        </p:nvSpPr>
        <p:spPr/>
        <p:txBody>
          <a:bodyPr/>
          <a:lstStyle/>
          <a:p>
            <a:r>
              <a:rPr lang="en-US" sz="3600" dirty="0"/>
              <a:t>Creating a Culture of Lifelong Learning</a:t>
            </a:r>
          </a:p>
        </p:txBody>
      </p:sp>
      <p:sp>
        <p:nvSpPr>
          <p:cNvPr id="7" name="Subtitle 6">
            <a:extLst>
              <a:ext uri="{FF2B5EF4-FFF2-40B4-BE49-F238E27FC236}">
                <a16:creationId xmlns:a16="http://schemas.microsoft.com/office/drawing/2014/main" id="{7EB7E441-4484-8741-86A9-C271486B1BCD}"/>
              </a:ext>
            </a:extLst>
          </p:cNvPr>
          <p:cNvSpPr>
            <a:spLocks noGrp="1"/>
          </p:cNvSpPr>
          <p:nvPr>
            <p:ph type="subTitle" idx="1"/>
          </p:nvPr>
        </p:nvSpPr>
        <p:spPr>
          <a:xfrm>
            <a:off x="609600" y="3088481"/>
            <a:ext cx="6467475" cy="643362"/>
          </a:xfrm>
        </p:spPr>
        <p:txBody>
          <a:bodyPr/>
          <a:lstStyle/>
          <a:p>
            <a:r>
              <a:rPr lang="en-US" sz="2000" dirty="0"/>
              <a:t>Develop your team, innovate in the cloud, and transform your organization</a:t>
            </a:r>
          </a:p>
          <a:p>
            <a:endParaRPr lang="en-US" dirty="0"/>
          </a:p>
        </p:txBody>
      </p:sp>
      <p:sp>
        <p:nvSpPr>
          <p:cNvPr id="8" name="Text Placeholder 7">
            <a:extLst>
              <a:ext uri="{FF2B5EF4-FFF2-40B4-BE49-F238E27FC236}">
                <a16:creationId xmlns:a16="http://schemas.microsoft.com/office/drawing/2014/main" id="{7E7C9BD9-7324-6645-9338-818DC946C564}"/>
              </a:ext>
            </a:extLst>
          </p:cNvPr>
          <p:cNvSpPr>
            <a:spLocks noGrp="1"/>
          </p:cNvSpPr>
          <p:nvPr>
            <p:ph type="body" sz="quarter" idx="13"/>
          </p:nvPr>
        </p:nvSpPr>
        <p:spPr>
          <a:xfrm>
            <a:off x="609599" y="4133384"/>
            <a:ext cx="7167239" cy="643361"/>
          </a:xfrm>
        </p:spPr>
        <p:txBody>
          <a:bodyPr/>
          <a:lstStyle/>
          <a:p>
            <a:r>
              <a:rPr lang="en-US" sz="1800" b="1" dirty="0"/>
              <a:t>Jenni Troutman</a:t>
            </a:r>
            <a:r>
              <a:rPr lang="en-US" sz="1800" dirty="0"/>
              <a:t>, Director, AWS Training and Certification, Products and Services</a:t>
            </a:r>
          </a:p>
        </p:txBody>
      </p:sp>
      <p:sp>
        <p:nvSpPr>
          <p:cNvPr id="9" name="Text Placeholder 8">
            <a:extLst>
              <a:ext uri="{FF2B5EF4-FFF2-40B4-BE49-F238E27FC236}">
                <a16:creationId xmlns:a16="http://schemas.microsoft.com/office/drawing/2014/main" id="{336FF260-0497-5A4A-A80A-8EFAF9036B34}"/>
              </a:ext>
            </a:extLst>
          </p:cNvPr>
          <p:cNvSpPr>
            <a:spLocks noGrp="1"/>
          </p:cNvSpPr>
          <p:nvPr>
            <p:ph type="body" sz="quarter" idx="14"/>
          </p:nvPr>
        </p:nvSpPr>
        <p:spPr/>
        <p:txBody>
          <a:bodyPr/>
          <a:lstStyle/>
          <a:p>
            <a:r>
              <a:rPr lang="en-US" i="1" dirty="0"/>
              <a:t>July 28, 2022</a:t>
            </a:r>
          </a:p>
        </p:txBody>
      </p:sp>
    </p:spTree>
    <p:extLst>
      <p:ext uri="{BB962C8B-B14F-4D97-AF65-F5344CB8AC3E}">
        <p14:creationId xmlns:p14="http://schemas.microsoft.com/office/powerpoint/2010/main" val="133164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E9469-23FF-0C4A-BEA0-2C35740F4B58}"/>
              </a:ext>
            </a:extLst>
          </p:cNvPr>
          <p:cNvSpPr>
            <a:spLocks noGrp="1"/>
          </p:cNvSpPr>
          <p:nvPr>
            <p:ph type="sldNum" sz="quarter" idx="22"/>
          </p:nvPr>
        </p:nvSpPr>
        <p:spPr/>
        <p:txBody>
          <a:bodyPr/>
          <a:lstStyle/>
          <a:p>
            <a:fld id="{7834CDD4-D76F-4459-B025-0310E913C243}" type="slidenum">
              <a:rPr lang="en-US" smtClean="0"/>
              <a:pPr/>
              <a:t>10</a:t>
            </a:fld>
            <a:endParaRPr lang="en-US"/>
          </a:p>
        </p:txBody>
      </p:sp>
      <p:sp>
        <p:nvSpPr>
          <p:cNvPr id="12" name="TextBox 11">
            <a:extLst>
              <a:ext uri="{FF2B5EF4-FFF2-40B4-BE49-F238E27FC236}">
                <a16:creationId xmlns:a16="http://schemas.microsoft.com/office/drawing/2014/main" id="{BE76B0F3-3C73-4DEC-987B-61D05722534B}"/>
              </a:ext>
            </a:extLst>
          </p:cNvPr>
          <p:cNvSpPr txBox="1"/>
          <p:nvPr/>
        </p:nvSpPr>
        <p:spPr>
          <a:xfrm>
            <a:off x="6267692" y="806804"/>
            <a:ext cx="5246212" cy="2585323"/>
          </a:xfrm>
          <a:prstGeom prst="rect">
            <a:avLst/>
          </a:prstGeom>
          <a:noFill/>
        </p:spPr>
        <p:txBody>
          <a:bodyPr wrap="square" lIns="0" rtlCol="0">
            <a:spAutoFit/>
          </a:bodyPr>
          <a:lstStyle/>
          <a:p>
            <a:pPr algn="r">
              <a:spcAft>
                <a:spcPts val="1200"/>
              </a:spcAft>
            </a:pPr>
            <a:r>
              <a:rPr lang="en-US" sz="5400" dirty="0"/>
              <a:t>How to address the </a:t>
            </a:r>
            <a:r>
              <a:rPr lang="en-US" sz="5400" dirty="0">
                <a:solidFill>
                  <a:srgbClr val="A6E7CE"/>
                </a:solidFill>
                <a:latin typeface="+mj-lt"/>
              </a:rPr>
              <a:t>174M cloud skill gap</a:t>
            </a:r>
          </a:p>
        </p:txBody>
      </p:sp>
      <p:pic>
        <p:nvPicPr>
          <p:cNvPr id="13" name="Picture 12">
            <a:extLst>
              <a:ext uri="{FF2B5EF4-FFF2-40B4-BE49-F238E27FC236}">
                <a16:creationId xmlns:a16="http://schemas.microsoft.com/office/drawing/2014/main" id="{E7A90C36-0FEA-423D-8FBA-B16A71AAB61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329336" y="3676782"/>
            <a:ext cx="4730429" cy="2328062"/>
          </a:xfrm>
          <a:prstGeom prst="rect">
            <a:avLst/>
          </a:prstGeom>
        </p:spPr>
      </p:pic>
      <p:sp>
        <p:nvSpPr>
          <p:cNvPr id="14" name="Rectangle 13">
            <a:extLst>
              <a:ext uri="{FF2B5EF4-FFF2-40B4-BE49-F238E27FC236}">
                <a16:creationId xmlns:a16="http://schemas.microsoft.com/office/drawing/2014/main" id="{B11433E6-DC0E-4AB2-B884-85DC10E15C6B}"/>
              </a:ext>
            </a:extLst>
          </p:cNvPr>
          <p:cNvSpPr/>
          <p:nvPr/>
        </p:nvSpPr>
        <p:spPr>
          <a:xfrm>
            <a:off x="519600" y="914400"/>
            <a:ext cx="5486400" cy="4939557"/>
          </a:xfrm>
          <a:prstGeom prst="rect">
            <a:avLst/>
          </a:prstGeom>
        </p:spPr>
        <p:txBody>
          <a:bodyPr wrap="square">
            <a:spAutoFit/>
          </a:bodyPr>
          <a:lstStyle/>
          <a:p>
            <a:pPr marL="285750" indent="-285750">
              <a:buFont typeface="Wingdings" panose="05000000000000000000" pitchFamily="2" charset="2"/>
              <a:buChar char="ü"/>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Invest in entry level talent </a:t>
            </a:r>
            <a:r>
              <a:rPr lang="en-US" sz="2400" dirty="0"/>
              <a:t>to build a pipeline of cloud professionals</a:t>
            </a:r>
          </a:p>
          <a:p>
            <a:pPr marL="285750" indent="-285750">
              <a:buFont typeface="Wingdings" panose="05000000000000000000" pitchFamily="2" charset="2"/>
              <a:buChar char="ü"/>
            </a:pPr>
            <a:endParaRPr lang="en-US" sz="2400" dirty="0">
              <a:solidFill>
                <a:srgbClr val="7E93EE"/>
              </a:solidFill>
            </a:endParaRPr>
          </a:p>
          <a:p>
            <a:pPr marL="285750" indent="-285750">
              <a:buFont typeface="Wingdings" panose="05000000000000000000" pitchFamily="2" charset="2"/>
              <a:buChar char="ü"/>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Invest in the careers and skills of your current workforce </a:t>
            </a:r>
            <a:r>
              <a:rPr lang="en-US" sz="2400" dirty="0"/>
              <a:t>by understanding the knowledge gap and providing training and certification resources</a:t>
            </a:r>
          </a:p>
          <a:p>
            <a:endParaRPr lang="en-US" sz="2400" dirty="0">
              <a:solidFill>
                <a:srgbClr val="7E93EE"/>
              </a:solidFill>
            </a:endParaRPr>
          </a:p>
          <a:p>
            <a:pPr marL="285750" indent="-285750">
              <a:buFont typeface="Wingdings" panose="05000000000000000000" pitchFamily="2" charset="2"/>
              <a:buChar char="ü"/>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Identify new senior talent </a:t>
            </a:r>
            <a:r>
              <a:rPr lang="en-US" sz="2400" dirty="0"/>
              <a:t>through recruiting efforts</a:t>
            </a:r>
          </a:p>
          <a:p>
            <a:pPr>
              <a:lnSpc>
                <a:spcPct val="150000"/>
              </a:lnSpc>
            </a:pPr>
            <a:endParaRPr lang="en-US" dirty="0"/>
          </a:p>
        </p:txBody>
      </p:sp>
    </p:spTree>
    <p:extLst>
      <p:ext uri="{BB962C8B-B14F-4D97-AF65-F5344CB8AC3E}">
        <p14:creationId xmlns:p14="http://schemas.microsoft.com/office/powerpoint/2010/main" val="112558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EC8994-1BA6-7D4F-96CB-B9D2DD548BEE}"/>
              </a:ext>
            </a:extLst>
          </p:cNvPr>
          <p:cNvSpPr>
            <a:spLocks noGrp="1"/>
          </p:cNvSpPr>
          <p:nvPr>
            <p:ph type="title"/>
          </p:nvPr>
        </p:nvSpPr>
        <p:spPr>
          <a:xfrm>
            <a:off x="609600" y="914400"/>
            <a:ext cx="4116512" cy="609601"/>
          </a:xfrm>
        </p:spPr>
        <p:txBody>
          <a:bodyPr/>
          <a:lstStyle/>
          <a:p>
            <a:r>
              <a:rPr lang="en-US" sz="5400" dirty="0">
                <a:latin typeface="+mn-lt"/>
              </a:rPr>
              <a:t>A culture of </a:t>
            </a:r>
            <a:r>
              <a:rPr lang="en-US" sz="5400" dirty="0">
                <a:solidFill>
                  <a:srgbClr val="A6E7CE"/>
                </a:solidFill>
              </a:rPr>
              <a:t>continuous learning </a:t>
            </a:r>
            <a:r>
              <a:rPr lang="en-US" sz="5400" dirty="0">
                <a:latin typeface="+mn-lt"/>
              </a:rPr>
              <a:t>includes…</a:t>
            </a:r>
          </a:p>
        </p:txBody>
      </p:sp>
      <p:sp>
        <p:nvSpPr>
          <p:cNvPr id="13" name="TextBox 12">
            <a:extLst>
              <a:ext uri="{FF2B5EF4-FFF2-40B4-BE49-F238E27FC236}">
                <a16:creationId xmlns:a16="http://schemas.microsoft.com/office/drawing/2014/main" id="{10C5F436-1A9D-0343-9243-5649F11F27BF}"/>
              </a:ext>
            </a:extLst>
          </p:cNvPr>
          <p:cNvSpPr txBox="1"/>
          <p:nvPr/>
        </p:nvSpPr>
        <p:spPr>
          <a:xfrm>
            <a:off x="5063001" y="2345901"/>
            <a:ext cx="3766339" cy="1772793"/>
          </a:xfrm>
          <a:prstGeom prst="rect">
            <a:avLst/>
          </a:prstGeom>
          <a:noFill/>
        </p:spPr>
        <p:txBody>
          <a:bodyPr wrap="square" lIns="182880" tIns="146304" rIns="182880" bIns="146304" rtlCol="0">
            <a:spAutoFit/>
          </a:bodyPr>
          <a:lstStyle/>
          <a:p>
            <a:pPr fontAlgn="ctr"/>
            <a:r>
              <a:rPr lang="en-US" sz="2400" b="1" dirty="0">
                <a:solidFill>
                  <a:srgbClr val="A6E7CE"/>
                </a:solidFill>
                <a:latin typeface="+mj-lt"/>
                <a:ea typeface="Amazon Ember" panose="020B0603020204020204" pitchFamily="34" charset="0"/>
                <a:cs typeface="Amazon Ember" panose="020B0603020204020204" pitchFamily="34" charset="0"/>
              </a:rPr>
              <a:t>Digital training</a:t>
            </a:r>
          </a:p>
          <a:p>
            <a:pPr fontAlgn="t"/>
            <a:r>
              <a:rPr lang="en-US" dirty="0">
                <a:ea typeface="Amazon Ember Thin" panose="020B0303020204020204" pitchFamily="34" charset="0"/>
                <a:cs typeface="Amazon Ember Thin" panose="020B0303020204020204" pitchFamily="34" charset="0"/>
              </a:rPr>
              <a:t>On-demand courses that help your team learn new cloud skills and services when and where it’s convenient.</a:t>
            </a:r>
          </a:p>
        </p:txBody>
      </p:sp>
      <p:sp>
        <p:nvSpPr>
          <p:cNvPr id="14" name="TextBox 13">
            <a:extLst>
              <a:ext uri="{FF2B5EF4-FFF2-40B4-BE49-F238E27FC236}">
                <a16:creationId xmlns:a16="http://schemas.microsoft.com/office/drawing/2014/main" id="{00829D38-1B88-4147-A6BC-258426F9CE82}"/>
              </a:ext>
            </a:extLst>
          </p:cNvPr>
          <p:cNvSpPr txBox="1"/>
          <p:nvPr/>
        </p:nvSpPr>
        <p:spPr>
          <a:xfrm>
            <a:off x="8687187" y="2346599"/>
            <a:ext cx="3597266" cy="1772793"/>
          </a:xfrm>
          <a:prstGeom prst="rect">
            <a:avLst/>
          </a:prstGeom>
          <a:noFill/>
        </p:spPr>
        <p:txBody>
          <a:bodyPr wrap="square" lIns="182880" tIns="146304" rIns="182880" bIns="146304" rtlCol="0">
            <a:spAutoFit/>
          </a:bodyPr>
          <a:lstStyle/>
          <a:p>
            <a:pPr fontAlgn="ctr"/>
            <a:r>
              <a:rPr lang="en-US" sz="2400" b="1" dirty="0">
                <a:solidFill>
                  <a:srgbClr val="A6E7CE"/>
                </a:solidFill>
                <a:latin typeface="+mj-lt"/>
                <a:ea typeface="Amazon Ember" panose="020B0603020204020204" pitchFamily="34" charset="0"/>
                <a:cs typeface="Amazon Ember" panose="020B0603020204020204" pitchFamily="34" charset="0"/>
              </a:rPr>
              <a:t>Classroom training</a:t>
            </a:r>
          </a:p>
          <a:p>
            <a:pPr fontAlgn="t"/>
            <a:r>
              <a:rPr lang="en-US" dirty="0">
                <a:ea typeface="Amazon Ember Thin" panose="020B0303020204020204" pitchFamily="34" charset="0"/>
                <a:cs typeface="Amazon Ember Thin" panose="020B0303020204020204" pitchFamily="34" charset="0"/>
              </a:rPr>
              <a:t>In-person and virtual training from instructors who teach your team in a hands-on learning environment.</a:t>
            </a:r>
          </a:p>
        </p:txBody>
      </p:sp>
      <p:sp>
        <p:nvSpPr>
          <p:cNvPr id="16" name="TextBox 15">
            <a:extLst>
              <a:ext uri="{FF2B5EF4-FFF2-40B4-BE49-F238E27FC236}">
                <a16:creationId xmlns:a16="http://schemas.microsoft.com/office/drawing/2014/main" id="{10BA2F05-F27B-684F-A1CB-660917E7454A}"/>
              </a:ext>
            </a:extLst>
          </p:cNvPr>
          <p:cNvSpPr txBox="1"/>
          <p:nvPr/>
        </p:nvSpPr>
        <p:spPr>
          <a:xfrm>
            <a:off x="5063001" y="810837"/>
            <a:ext cx="3766339" cy="1495794"/>
          </a:xfrm>
          <a:prstGeom prst="rect">
            <a:avLst/>
          </a:prstGeom>
          <a:noFill/>
        </p:spPr>
        <p:txBody>
          <a:bodyPr wrap="square" lIns="182880" tIns="146304" rIns="182880" bIns="146304" rtlCol="0">
            <a:spAutoFit/>
          </a:bodyPr>
          <a:lstStyle/>
          <a:p>
            <a:pPr fontAlgn="ctr"/>
            <a:r>
              <a:rPr lang="en-US" sz="2400" b="1" dirty="0">
                <a:solidFill>
                  <a:srgbClr val="A6E7CE"/>
                </a:solidFill>
                <a:latin typeface="+mj-lt"/>
                <a:ea typeface="Amazon Ember" panose="020B0603020204020204" pitchFamily="34" charset="0"/>
                <a:cs typeface="Amazon Ember" panose="020B0603020204020204" pitchFamily="34" charset="0"/>
              </a:rPr>
              <a:t>Leadership support</a:t>
            </a:r>
          </a:p>
          <a:p>
            <a:pPr fontAlgn="t"/>
            <a:r>
              <a:rPr lang="en-US" dirty="0">
                <a:ea typeface="Amazon Ember Thin" panose="020B0303020204020204" pitchFamily="34" charset="0"/>
                <a:cs typeface="Amazon Ember Thin" panose="020B0303020204020204" pitchFamily="34" charset="0"/>
              </a:rPr>
              <a:t>Supportive and visible leaders set the example that learning is a priority.</a:t>
            </a:r>
          </a:p>
        </p:txBody>
      </p:sp>
      <p:sp>
        <p:nvSpPr>
          <p:cNvPr id="15" name="TextBox 14">
            <a:extLst>
              <a:ext uri="{FF2B5EF4-FFF2-40B4-BE49-F238E27FC236}">
                <a16:creationId xmlns:a16="http://schemas.microsoft.com/office/drawing/2014/main" id="{6D16B48D-2271-F547-82ED-4000775403FD}"/>
              </a:ext>
            </a:extLst>
          </p:cNvPr>
          <p:cNvSpPr txBox="1"/>
          <p:nvPr/>
        </p:nvSpPr>
        <p:spPr>
          <a:xfrm>
            <a:off x="5063000" y="4044554"/>
            <a:ext cx="3276617" cy="1495794"/>
          </a:xfrm>
          <a:prstGeom prst="rect">
            <a:avLst/>
          </a:prstGeom>
          <a:noFill/>
        </p:spPr>
        <p:txBody>
          <a:bodyPr wrap="square" lIns="182880" tIns="146304" rIns="182880" bIns="146304" rtlCol="0">
            <a:spAutoFit/>
          </a:bodyPr>
          <a:lstStyle/>
          <a:p>
            <a:pPr fontAlgn="ctr"/>
            <a:r>
              <a:rPr lang="en-US" sz="2400" b="1" dirty="0">
                <a:solidFill>
                  <a:srgbClr val="A6E7CE"/>
                </a:solidFill>
                <a:latin typeface="+mj-lt"/>
                <a:ea typeface="Amazon Ember" panose="020B0603020204020204" pitchFamily="34" charset="0"/>
                <a:cs typeface="Amazon Ember" panose="020B0603020204020204" pitchFamily="34" charset="0"/>
              </a:rPr>
              <a:t>Certification</a:t>
            </a:r>
          </a:p>
          <a:p>
            <a:pPr fontAlgn="t"/>
            <a:r>
              <a:rPr lang="en-US" dirty="0">
                <a:ea typeface="Amazon Ember Thin" panose="020B0303020204020204" pitchFamily="34" charset="0"/>
                <a:cs typeface="Amazon Ember Thin" panose="020B0303020204020204" pitchFamily="34" charset="0"/>
              </a:rPr>
              <a:t>Identify skilled professionals to implement cloud initiatives.</a:t>
            </a:r>
          </a:p>
        </p:txBody>
      </p:sp>
      <p:pic>
        <p:nvPicPr>
          <p:cNvPr id="3" name="Picture 2">
            <a:extLst>
              <a:ext uri="{FF2B5EF4-FFF2-40B4-BE49-F238E27FC236}">
                <a16:creationId xmlns:a16="http://schemas.microsoft.com/office/drawing/2014/main" id="{332CA025-F3CA-AE42-8B4C-9B1C741D9A85}"/>
              </a:ext>
            </a:extLst>
          </p:cNvPr>
          <p:cNvPicPr>
            <a:picLocks noChangeAspect="1"/>
          </p:cNvPicPr>
          <p:nvPr/>
        </p:nvPicPr>
        <p:blipFill>
          <a:blip r:embed="rId3"/>
          <a:stretch>
            <a:fillRect/>
          </a:stretch>
        </p:blipFill>
        <p:spPr>
          <a:xfrm>
            <a:off x="9696643" y="4232091"/>
            <a:ext cx="992149" cy="769771"/>
          </a:xfrm>
          <a:prstGeom prst="rect">
            <a:avLst/>
          </a:prstGeom>
        </p:spPr>
      </p:pic>
      <p:pic>
        <p:nvPicPr>
          <p:cNvPr id="6" name="Picture 5">
            <a:extLst>
              <a:ext uri="{FF2B5EF4-FFF2-40B4-BE49-F238E27FC236}">
                <a16:creationId xmlns:a16="http://schemas.microsoft.com/office/drawing/2014/main" id="{829FC074-05B9-BD40-8AFE-57C398994B70}"/>
              </a:ext>
            </a:extLst>
          </p:cNvPr>
          <p:cNvPicPr>
            <a:picLocks noChangeAspect="1"/>
          </p:cNvPicPr>
          <p:nvPr/>
        </p:nvPicPr>
        <p:blipFill>
          <a:blip r:embed="rId4"/>
          <a:stretch>
            <a:fillRect/>
          </a:stretch>
        </p:blipFill>
        <p:spPr>
          <a:xfrm>
            <a:off x="10688792" y="5090427"/>
            <a:ext cx="859223" cy="1008653"/>
          </a:xfrm>
          <a:prstGeom prst="rect">
            <a:avLst/>
          </a:prstGeom>
        </p:spPr>
      </p:pic>
      <p:pic>
        <p:nvPicPr>
          <p:cNvPr id="25" name="Picture 24">
            <a:extLst>
              <a:ext uri="{FF2B5EF4-FFF2-40B4-BE49-F238E27FC236}">
                <a16:creationId xmlns:a16="http://schemas.microsoft.com/office/drawing/2014/main" id="{3A36EF46-D505-DC4C-B18E-71AE1965DE26}"/>
              </a:ext>
            </a:extLst>
          </p:cNvPr>
          <p:cNvPicPr>
            <a:picLocks noChangeAspect="1"/>
          </p:cNvPicPr>
          <p:nvPr/>
        </p:nvPicPr>
        <p:blipFill>
          <a:blip r:embed="rId5"/>
          <a:stretch>
            <a:fillRect/>
          </a:stretch>
        </p:blipFill>
        <p:spPr>
          <a:xfrm>
            <a:off x="8687187" y="5114561"/>
            <a:ext cx="1009456" cy="939838"/>
          </a:xfrm>
          <a:prstGeom prst="rect">
            <a:avLst/>
          </a:prstGeom>
        </p:spPr>
      </p:pic>
      <p:sp>
        <p:nvSpPr>
          <p:cNvPr id="11" name="Content Placeholder 2">
            <a:extLst>
              <a:ext uri="{FF2B5EF4-FFF2-40B4-BE49-F238E27FC236}">
                <a16:creationId xmlns:a16="http://schemas.microsoft.com/office/drawing/2014/main" id="{AD120F56-A117-4A7C-A310-7D584A432C3F}"/>
              </a:ext>
            </a:extLst>
          </p:cNvPr>
          <p:cNvSpPr txBox="1">
            <a:spLocks/>
          </p:cNvSpPr>
          <p:nvPr/>
        </p:nvSpPr>
        <p:spPr>
          <a:xfrm>
            <a:off x="328699" y="1453940"/>
            <a:ext cx="11385761" cy="9330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lvl="0" indent="0">
              <a:buNone/>
              <a:defRPr/>
            </a:pPr>
            <a:endParaRPr kumimoji="0" lang="en-US" i="0" u="none" strike="noStrike" kern="1200" cap="none" spc="0" normalizeH="0" baseline="0" noProof="0" dirty="0">
              <a:ln>
                <a:noFill/>
              </a:ln>
              <a:solidFill>
                <a:schemeClr val="accent1"/>
              </a:solidFill>
              <a:effectLst/>
              <a:uLnTx/>
              <a:uFillTx/>
              <a:latin typeface="Amazon Ember"/>
              <a:ea typeface="+mn-ea"/>
              <a:cs typeface="+mn-cs"/>
            </a:endParaRPr>
          </a:p>
        </p:txBody>
      </p:sp>
      <p:sp>
        <p:nvSpPr>
          <p:cNvPr id="17" name="TextBox 16">
            <a:extLst>
              <a:ext uri="{FF2B5EF4-FFF2-40B4-BE49-F238E27FC236}">
                <a16:creationId xmlns:a16="http://schemas.microsoft.com/office/drawing/2014/main" id="{C839E5F8-CAAE-4435-925B-0287F1963B1C}"/>
              </a:ext>
            </a:extLst>
          </p:cNvPr>
          <p:cNvSpPr txBox="1"/>
          <p:nvPr/>
        </p:nvSpPr>
        <p:spPr>
          <a:xfrm>
            <a:off x="8687187" y="830472"/>
            <a:ext cx="3403174" cy="1495794"/>
          </a:xfrm>
          <a:prstGeom prst="rect">
            <a:avLst/>
          </a:prstGeom>
          <a:noFill/>
        </p:spPr>
        <p:txBody>
          <a:bodyPr wrap="square" lIns="182880" tIns="146304" rIns="182880" bIns="146304" rtlCol="0">
            <a:spAutoFit/>
          </a:bodyPr>
          <a:lstStyle/>
          <a:p>
            <a:pPr fontAlgn="ctr"/>
            <a:r>
              <a:rPr lang="en-US" sz="2400" b="1" dirty="0">
                <a:solidFill>
                  <a:srgbClr val="A6E7CE"/>
                </a:solidFill>
                <a:latin typeface="+mj-lt"/>
                <a:ea typeface="Amazon Ember" panose="020B0603020204020204" pitchFamily="34" charset="0"/>
                <a:cs typeface="Amazon Ember" panose="020B0603020204020204" pitchFamily="34" charset="0"/>
              </a:rPr>
              <a:t>Education programs</a:t>
            </a:r>
          </a:p>
          <a:p>
            <a:pPr fontAlgn="t"/>
            <a:r>
              <a:rPr lang="en-US" dirty="0">
                <a:ea typeface="Amazon Ember Thin" panose="020B0303020204020204" pitchFamily="34" charset="0"/>
                <a:cs typeface="Amazon Ember Thin" panose="020B0303020204020204" pitchFamily="34" charset="0"/>
              </a:rPr>
              <a:t>Connect with candidates prepared to pursue entry-level cloud roles.</a:t>
            </a:r>
          </a:p>
        </p:txBody>
      </p:sp>
    </p:spTree>
    <p:extLst>
      <p:ext uri="{BB962C8B-B14F-4D97-AF65-F5344CB8AC3E}">
        <p14:creationId xmlns:p14="http://schemas.microsoft.com/office/powerpoint/2010/main" val="40938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9A6625-E646-46FC-ACDD-0516A27333F0}"/>
              </a:ext>
            </a:extLst>
          </p:cNvPr>
          <p:cNvSpPr>
            <a:spLocks noGrp="1"/>
          </p:cNvSpPr>
          <p:nvPr>
            <p:ph type="title"/>
          </p:nvPr>
        </p:nvSpPr>
        <p:spPr>
          <a:xfrm>
            <a:off x="609600" y="889991"/>
            <a:ext cx="5294050" cy="606424"/>
          </a:xfrm>
        </p:spPr>
        <p:txBody>
          <a:bodyPr/>
          <a:lstStyle/>
          <a:p>
            <a:r>
              <a:rPr lang="en-US" sz="4400" dirty="0"/>
              <a:t>AWS Skill Builder</a:t>
            </a:r>
          </a:p>
        </p:txBody>
      </p:sp>
      <p:sp>
        <p:nvSpPr>
          <p:cNvPr id="9" name="Slide Number Placeholder 8">
            <a:extLst>
              <a:ext uri="{FF2B5EF4-FFF2-40B4-BE49-F238E27FC236}">
                <a16:creationId xmlns:a16="http://schemas.microsoft.com/office/drawing/2014/main" id="{E72310FE-32FE-4171-AF36-EB92A142B84D}"/>
              </a:ext>
            </a:extLst>
          </p:cNvPr>
          <p:cNvSpPr>
            <a:spLocks noGrp="1"/>
          </p:cNvSpPr>
          <p:nvPr>
            <p:ph type="sldNum" sz="quarter" idx="20"/>
          </p:nvPr>
        </p:nvSpPr>
        <p:spPr/>
        <p:txBody>
          <a:bodyPr/>
          <a:lstStyle/>
          <a:p>
            <a:fld id="{7834CDD4-D76F-4459-B025-0310E913C243}" type="slidenum">
              <a:rPr lang="en-US" smtClean="0"/>
              <a:pPr/>
              <a:t>12</a:t>
            </a:fld>
            <a:endParaRPr lang="en-US"/>
          </a:p>
        </p:txBody>
      </p:sp>
      <p:sp>
        <p:nvSpPr>
          <p:cNvPr id="10" name="Rectangle 9">
            <a:extLst>
              <a:ext uri="{FF2B5EF4-FFF2-40B4-BE49-F238E27FC236}">
                <a16:creationId xmlns:a16="http://schemas.microsoft.com/office/drawing/2014/main" id="{E7BCC697-F108-433A-AC73-B6986F900BC3}"/>
              </a:ext>
            </a:extLst>
          </p:cNvPr>
          <p:cNvSpPr/>
          <p:nvPr/>
        </p:nvSpPr>
        <p:spPr>
          <a:xfrm>
            <a:off x="541865" y="1493634"/>
            <a:ext cx="6245621" cy="461665"/>
          </a:xfrm>
          <a:prstGeom prst="rect">
            <a:avLst/>
          </a:prstGeom>
        </p:spPr>
        <p:txBody>
          <a:bodyPr wrap="none">
            <a:spAutoFit/>
          </a:bodyPr>
          <a:lstStyle/>
          <a:p>
            <a:pPr lvl="0">
              <a:defRPr/>
            </a:pPr>
            <a:r>
              <a:rPr lang="en-US" sz="2400" dirty="0">
                <a:solidFill>
                  <a:srgbClr val="A6E7CE"/>
                </a:solidFill>
                <a:latin typeface="Amazon Ember Cd RC" panose="020B0606020204020204" pitchFamily="34" charset="0"/>
                <a:ea typeface="Amazon Ember Cd RC" panose="020B0606020204020204" pitchFamily="34" charset="0"/>
                <a:cs typeface="Amazon Ember Cd RC" panose="020B0606020204020204" pitchFamily="34" charset="0"/>
              </a:rPr>
              <a:t>Deepen your skills with digital learning on-demand.</a:t>
            </a:r>
          </a:p>
        </p:txBody>
      </p:sp>
      <p:sp>
        <p:nvSpPr>
          <p:cNvPr id="16" name="Rectangle 15">
            <a:hlinkClick r:id="rId3" action="ppaction://hlinkfile"/>
            <a:extLst>
              <a:ext uri="{FF2B5EF4-FFF2-40B4-BE49-F238E27FC236}">
                <a16:creationId xmlns:a16="http://schemas.microsoft.com/office/drawing/2014/main" id="{DC0B4E51-4151-4776-A3EE-E37BD6D83E47}"/>
              </a:ext>
            </a:extLst>
          </p:cNvPr>
          <p:cNvSpPr/>
          <p:nvPr/>
        </p:nvSpPr>
        <p:spPr>
          <a:xfrm>
            <a:off x="636024" y="5296746"/>
            <a:ext cx="6283027" cy="664649"/>
          </a:xfrm>
          <a:prstGeom prst="rect">
            <a:avLst/>
          </a:prstGeom>
          <a:solidFill>
            <a:srgbClr val="008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E1DA5EDF-2964-46B3-A6E2-934E43B9D0B6}"/>
              </a:ext>
            </a:extLst>
          </p:cNvPr>
          <p:cNvPicPr>
            <a:picLocks noChangeAspect="1"/>
          </p:cNvPicPr>
          <p:nvPr/>
        </p:nvPicPr>
        <p:blipFill>
          <a:blip r:embed="rId4">
            <a:duotone>
              <a:prstClr val="black"/>
              <a:schemeClr val="accent6">
                <a:tint val="45000"/>
                <a:satMod val="400000"/>
              </a:schemeClr>
            </a:duotone>
          </a:blip>
          <a:stretch>
            <a:fillRect/>
          </a:stretch>
        </p:blipFill>
        <p:spPr>
          <a:xfrm>
            <a:off x="609600" y="2448534"/>
            <a:ext cx="558596" cy="481548"/>
          </a:xfrm>
          <a:prstGeom prst="rect">
            <a:avLst/>
          </a:prstGeom>
        </p:spPr>
      </p:pic>
      <p:sp>
        <p:nvSpPr>
          <p:cNvPr id="18" name="Content Placeholder 6">
            <a:extLst>
              <a:ext uri="{FF2B5EF4-FFF2-40B4-BE49-F238E27FC236}">
                <a16:creationId xmlns:a16="http://schemas.microsoft.com/office/drawing/2014/main" id="{9CE2C10F-1141-426E-8812-46BAB74A0DE5}"/>
              </a:ext>
            </a:extLst>
          </p:cNvPr>
          <p:cNvSpPr txBox="1">
            <a:spLocks/>
          </p:cNvSpPr>
          <p:nvPr/>
        </p:nvSpPr>
        <p:spPr>
          <a:xfrm>
            <a:off x="435529" y="5382710"/>
            <a:ext cx="6283027" cy="535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800" kern="1200">
                <a:solidFill>
                  <a:schemeClr val="tx1"/>
                </a:solidFill>
                <a:latin typeface="+mn-lt"/>
                <a:ea typeface="+mn-ea"/>
                <a:cs typeface="+mn-cs"/>
              </a:defRPr>
            </a:lvl1pPr>
            <a:lvl2pPr marL="457200" indent="-228600" algn="l" defTabSz="914400" rtl="0" eaLnBrk="1" latinLnBrk="0" hangingPunct="1">
              <a:lnSpc>
                <a:spcPct val="90000"/>
              </a:lnSpc>
              <a:spcBef>
                <a:spcPts val="0"/>
              </a:spcBef>
              <a:spcAft>
                <a:spcPts val="1200"/>
              </a:spcAft>
              <a:buSzPct val="90000"/>
              <a:buFont typeface="Wingdings" panose="05000000000000000000" pitchFamily="2" charset="2"/>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0"/>
              </a:spcBef>
              <a:spcAft>
                <a:spcPts val="1200"/>
              </a:spcAft>
              <a:buSzPct val="90000"/>
              <a:buFont typeface="Amazon Ember" panose="020B0603020204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0"/>
              </a:spcBef>
              <a:spcAft>
                <a:spcPts val="1200"/>
              </a:spcAft>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en-US" dirty="0">
                <a:solidFill>
                  <a:prstClr val="white"/>
                </a:solidFill>
                <a:latin typeface="+mj-lt"/>
              </a:rPr>
              <a:t>skillbuilder.aws</a:t>
            </a:r>
          </a:p>
        </p:txBody>
      </p:sp>
      <p:pic>
        <p:nvPicPr>
          <p:cNvPr id="19" name="Picture 18">
            <a:extLst>
              <a:ext uri="{FF2B5EF4-FFF2-40B4-BE49-F238E27FC236}">
                <a16:creationId xmlns:a16="http://schemas.microsoft.com/office/drawing/2014/main" id="{5BB988A8-0979-4D98-8342-FD2F7B988284}"/>
              </a:ext>
            </a:extLst>
          </p:cNvPr>
          <p:cNvPicPr>
            <a:picLocks noChangeAspect="1"/>
          </p:cNvPicPr>
          <p:nvPr/>
        </p:nvPicPr>
        <p:blipFill>
          <a:blip r:embed="rId5">
            <a:duotone>
              <a:prstClr val="black"/>
              <a:schemeClr val="accent6">
                <a:tint val="45000"/>
                <a:satMod val="400000"/>
              </a:schemeClr>
            </a:duotone>
          </a:blip>
          <a:stretch>
            <a:fillRect/>
          </a:stretch>
        </p:blipFill>
        <p:spPr>
          <a:xfrm>
            <a:off x="636472" y="4321004"/>
            <a:ext cx="620533" cy="602009"/>
          </a:xfrm>
          <a:prstGeom prst="rect">
            <a:avLst/>
          </a:prstGeom>
        </p:spPr>
      </p:pic>
      <p:pic>
        <p:nvPicPr>
          <p:cNvPr id="20" name="Picture 19">
            <a:extLst>
              <a:ext uri="{FF2B5EF4-FFF2-40B4-BE49-F238E27FC236}">
                <a16:creationId xmlns:a16="http://schemas.microsoft.com/office/drawing/2014/main" id="{85BFE4F9-7619-4593-92D9-9461D35CB5C4}"/>
              </a:ext>
            </a:extLst>
          </p:cNvPr>
          <p:cNvPicPr>
            <a:picLocks noChangeAspect="1"/>
          </p:cNvPicPr>
          <p:nvPr/>
        </p:nvPicPr>
        <p:blipFill>
          <a:blip r:embed="rId6">
            <a:duotone>
              <a:prstClr val="black"/>
              <a:schemeClr val="accent6">
                <a:tint val="45000"/>
                <a:satMod val="400000"/>
              </a:schemeClr>
            </a:duotone>
          </a:blip>
          <a:stretch>
            <a:fillRect/>
          </a:stretch>
        </p:blipFill>
        <p:spPr>
          <a:xfrm>
            <a:off x="636024" y="3387859"/>
            <a:ext cx="561889" cy="523138"/>
          </a:xfrm>
          <a:prstGeom prst="rect">
            <a:avLst/>
          </a:prstGeom>
        </p:spPr>
      </p:pic>
      <p:sp>
        <p:nvSpPr>
          <p:cNvPr id="21" name="Rectangle 20">
            <a:extLst>
              <a:ext uri="{FF2B5EF4-FFF2-40B4-BE49-F238E27FC236}">
                <a16:creationId xmlns:a16="http://schemas.microsoft.com/office/drawing/2014/main" id="{B37278BD-7504-4C5B-8C57-793EC4F87F48}"/>
              </a:ext>
            </a:extLst>
          </p:cNvPr>
          <p:cNvSpPr/>
          <p:nvPr/>
        </p:nvSpPr>
        <p:spPr>
          <a:xfrm>
            <a:off x="1306823" y="2256243"/>
            <a:ext cx="3281668" cy="673839"/>
          </a:xfrm>
          <a:prstGeom prst="rect">
            <a:avLst/>
          </a:prstGeom>
        </p:spPr>
        <p:txBody>
          <a:bodyPr wrap="none">
            <a:spAutoFit/>
          </a:bodyPr>
          <a:lstStyle/>
          <a:p>
            <a:pPr>
              <a:lnSpc>
                <a:spcPct val="250000"/>
              </a:lnSpc>
              <a:defRPr/>
            </a:pPr>
            <a:r>
              <a:rPr lang="en-US" dirty="0">
                <a:solidFill>
                  <a:prstClr val="white"/>
                </a:solidFill>
              </a:rPr>
              <a:t>Learn AWS from AWS experts</a:t>
            </a:r>
          </a:p>
        </p:txBody>
      </p:sp>
      <p:sp>
        <p:nvSpPr>
          <p:cNvPr id="22" name="Rectangle 21">
            <a:extLst>
              <a:ext uri="{FF2B5EF4-FFF2-40B4-BE49-F238E27FC236}">
                <a16:creationId xmlns:a16="http://schemas.microsoft.com/office/drawing/2014/main" id="{9E0C8B07-4A01-4A97-97F8-BE389F7FAE26}"/>
              </a:ext>
            </a:extLst>
          </p:cNvPr>
          <p:cNvSpPr/>
          <p:nvPr/>
        </p:nvSpPr>
        <p:spPr>
          <a:xfrm>
            <a:off x="1334894" y="3173687"/>
            <a:ext cx="2768707" cy="673839"/>
          </a:xfrm>
          <a:prstGeom prst="rect">
            <a:avLst/>
          </a:prstGeom>
        </p:spPr>
        <p:txBody>
          <a:bodyPr wrap="none">
            <a:spAutoFit/>
          </a:bodyPr>
          <a:lstStyle/>
          <a:p>
            <a:pPr>
              <a:lnSpc>
                <a:spcPct val="250000"/>
              </a:lnSpc>
              <a:defRPr/>
            </a:pPr>
            <a:r>
              <a:rPr lang="en-US" dirty="0">
                <a:solidFill>
                  <a:prstClr val="white"/>
                </a:solidFill>
              </a:rPr>
              <a:t>500+ free digital courses</a:t>
            </a:r>
          </a:p>
        </p:txBody>
      </p:sp>
      <p:sp>
        <p:nvSpPr>
          <p:cNvPr id="23" name="Rectangle 22">
            <a:extLst>
              <a:ext uri="{FF2B5EF4-FFF2-40B4-BE49-F238E27FC236}">
                <a16:creationId xmlns:a16="http://schemas.microsoft.com/office/drawing/2014/main" id="{CE764A3B-6ACA-43B2-ACD8-FF7C2B15732E}"/>
              </a:ext>
            </a:extLst>
          </p:cNvPr>
          <p:cNvSpPr/>
          <p:nvPr/>
        </p:nvSpPr>
        <p:spPr>
          <a:xfrm>
            <a:off x="1409684" y="4142103"/>
            <a:ext cx="1584088" cy="673839"/>
          </a:xfrm>
          <a:prstGeom prst="rect">
            <a:avLst/>
          </a:prstGeom>
        </p:spPr>
        <p:txBody>
          <a:bodyPr wrap="none">
            <a:spAutoFit/>
          </a:bodyPr>
          <a:lstStyle/>
          <a:p>
            <a:pPr>
              <a:lnSpc>
                <a:spcPct val="250000"/>
              </a:lnSpc>
              <a:defRPr/>
            </a:pPr>
            <a:r>
              <a:rPr lang="en-US" dirty="0">
                <a:solidFill>
                  <a:prstClr val="white"/>
                </a:solidFill>
              </a:rPr>
              <a:t>16 languages</a:t>
            </a:r>
          </a:p>
        </p:txBody>
      </p:sp>
      <p:pic>
        <p:nvPicPr>
          <p:cNvPr id="24" name="Picture 23">
            <a:extLst>
              <a:ext uri="{FF2B5EF4-FFF2-40B4-BE49-F238E27FC236}">
                <a16:creationId xmlns:a16="http://schemas.microsoft.com/office/drawing/2014/main" id="{8F654195-A911-49BE-8907-BEA33079312B}"/>
              </a:ext>
            </a:extLst>
          </p:cNvPr>
          <p:cNvPicPr>
            <a:picLocks noChangeAspect="1"/>
          </p:cNvPicPr>
          <p:nvPr/>
        </p:nvPicPr>
        <p:blipFill rotWithShape="1">
          <a:blip r:embed="rId7">
            <a:extLst>
              <a:ext uri="{28A0092B-C50C-407E-A947-70E740481C1C}">
                <a14:useLocalDpi xmlns:a14="http://schemas.microsoft.com/office/drawing/2010/main" val="0"/>
              </a:ext>
            </a:extLst>
          </a:blip>
          <a:srcRect l="54378" r="9101" b="9548"/>
          <a:stretch/>
        </p:blipFill>
        <p:spPr>
          <a:xfrm>
            <a:off x="7498080" y="0"/>
            <a:ext cx="4693920" cy="6858000"/>
          </a:xfrm>
          <a:prstGeom prst="rect">
            <a:avLst/>
          </a:prstGeom>
        </p:spPr>
      </p:pic>
      <p:pic>
        <p:nvPicPr>
          <p:cNvPr id="25" name="Picture 24">
            <a:extLst>
              <a:ext uri="{FF2B5EF4-FFF2-40B4-BE49-F238E27FC236}">
                <a16:creationId xmlns:a16="http://schemas.microsoft.com/office/drawing/2014/main" id="{D43F3734-8F2C-4784-80CD-5EBD6B100DCE}"/>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93462" y="0"/>
            <a:ext cx="1430207" cy="1430207"/>
          </a:xfrm>
          <a:prstGeom prst="rect">
            <a:avLst/>
          </a:prstGeom>
        </p:spPr>
      </p:pic>
    </p:spTree>
    <p:extLst>
      <p:ext uri="{BB962C8B-B14F-4D97-AF65-F5344CB8AC3E}">
        <p14:creationId xmlns:p14="http://schemas.microsoft.com/office/powerpoint/2010/main" val="197804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FED6FC8-94E4-4F47-A519-7BB9565D9BD1}"/>
              </a:ext>
            </a:extLst>
          </p:cNvPr>
          <p:cNvSpPr>
            <a:spLocks noGrp="1"/>
          </p:cNvSpPr>
          <p:nvPr>
            <p:ph sz="half" idx="1"/>
          </p:nvPr>
        </p:nvSpPr>
        <p:spPr>
          <a:xfrm>
            <a:off x="609600" y="932156"/>
            <a:ext cx="5157788" cy="538927"/>
          </a:xfrm>
        </p:spPr>
        <p:txBody>
          <a:bodyPr/>
          <a:lstStyle/>
          <a:p>
            <a:r>
              <a:rPr lang="en-US" sz="4400" b="1" dirty="0"/>
              <a:t>AWS Skills Guild</a:t>
            </a:r>
          </a:p>
        </p:txBody>
      </p:sp>
      <p:sp>
        <p:nvSpPr>
          <p:cNvPr id="8" name="Rectangle 7">
            <a:extLst>
              <a:ext uri="{FF2B5EF4-FFF2-40B4-BE49-F238E27FC236}">
                <a16:creationId xmlns:a16="http://schemas.microsoft.com/office/drawing/2014/main" id="{694916BC-07E0-428D-9E90-63CF2EF9D648}"/>
              </a:ext>
            </a:extLst>
          </p:cNvPr>
          <p:cNvSpPr/>
          <p:nvPr/>
        </p:nvSpPr>
        <p:spPr>
          <a:xfrm>
            <a:off x="529397" y="1572421"/>
            <a:ext cx="9095390" cy="461665"/>
          </a:xfrm>
          <a:prstGeom prst="rect">
            <a:avLst/>
          </a:prstGeom>
        </p:spPr>
        <p:txBody>
          <a:bodyPr wrap="square">
            <a:spAutoFit/>
          </a:bodyPr>
          <a:lstStyle/>
          <a:p>
            <a:r>
              <a:rPr lang="en-US" sz="2400" dirty="0">
                <a:solidFill>
                  <a:srgbClr val="A6E7CE"/>
                </a:solidFill>
                <a:latin typeface="Amazon Ember Cd RC" panose="020B0606020204020204" pitchFamily="34" charset="0"/>
                <a:ea typeface="Amazon Ember Cd RC" panose="020B0606020204020204" pitchFamily="34" charset="0"/>
                <a:cs typeface="Amazon Ember Cd RC" panose="020B0606020204020204" pitchFamily="34" charset="0"/>
              </a:rPr>
              <a:t>You’re investing in the cloud—now it’s time to invest in your people.</a:t>
            </a:r>
          </a:p>
        </p:txBody>
      </p:sp>
      <p:sp>
        <p:nvSpPr>
          <p:cNvPr id="9" name="Rectangle 8">
            <a:extLst>
              <a:ext uri="{FF2B5EF4-FFF2-40B4-BE49-F238E27FC236}">
                <a16:creationId xmlns:a16="http://schemas.microsoft.com/office/drawing/2014/main" id="{05349402-50FB-4973-9A17-3143DE3780A2}"/>
              </a:ext>
            </a:extLst>
          </p:cNvPr>
          <p:cNvSpPr/>
          <p:nvPr/>
        </p:nvSpPr>
        <p:spPr>
          <a:xfrm>
            <a:off x="556331" y="2230564"/>
            <a:ext cx="10886984" cy="2554545"/>
          </a:xfrm>
          <a:prstGeom prst="rect">
            <a:avLst/>
          </a:prstGeom>
        </p:spPr>
        <p:txBody>
          <a:bodyPr wrap="square">
            <a:spAutoFit/>
          </a:bodyPr>
          <a:lstStyle/>
          <a:p>
            <a:r>
              <a:rPr lang="en-US" sz="3200" dirty="0"/>
              <a:t>AWS Skills Guild is a comprehensive skills enablement engagement, tailored to your business and people, that </a:t>
            </a:r>
            <a:r>
              <a:rPr lang="en-US" sz="3200" dirty="0">
                <a:latin typeface="Amazon Ember" panose="020B0603020204020204" pitchFamily="34" charset="0"/>
                <a:ea typeface="Amazon Ember" panose="020B0603020204020204" pitchFamily="34" charset="0"/>
                <a:cs typeface="Amazon Ember" panose="020B0603020204020204" pitchFamily="34" charset="0"/>
              </a:rPr>
              <a:t>accelerates cloud fluency and business outcomes. </a:t>
            </a:r>
            <a:r>
              <a:rPr lang="en-US" sz="3200" dirty="0"/>
              <a:t>Its consultative approach helps organizations set up a sustainable training.</a:t>
            </a:r>
            <a:endParaRPr lang="en-US" sz="3200" dirty="0">
              <a:latin typeface="Amazon Ember Thin" panose="020B0303020204020204" pitchFamily="34" charset="0"/>
              <a:ea typeface="Amazon Ember Thin" panose="020B0303020204020204" pitchFamily="34" charset="0"/>
              <a:cs typeface="Amazon Ember Thin" panose="020B0303020204020204" pitchFamily="34" charset="0"/>
            </a:endParaRPr>
          </a:p>
        </p:txBody>
      </p:sp>
      <p:pic>
        <p:nvPicPr>
          <p:cNvPr id="3" name="Picture 2">
            <a:extLst>
              <a:ext uri="{FF2B5EF4-FFF2-40B4-BE49-F238E27FC236}">
                <a16:creationId xmlns:a16="http://schemas.microsoft.com/office/drawing/2014/main" id="{4B40C8C5-906F-4242-8C54-F6E743C1B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027" y="4320360"/>
            <a:ext cx="2048269" cy="2058510"/>
          </a:xfrm>
          <a:prstGeom prst="rect">
            <a:avLst/>
          </a:prstGeom>
        </p:spPr>
      </p:pic>
      <p:pic>
        <p:nvPicPr>
          <p:cNvPr id="5" name="Picture 4">
            <a:extLst>
              <a:ext uri="{FF2B5EF4-FFF2-40B4-BE49-F238E27FC236}">
                <a16:creationId xmlns:a16="http://schemas.microsoft.com/office/drawing/2014/main" id="{97A2415E-C4A5-4E5A-8AD8-54BC3CBC31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103" y="4383276"/>
            <a:ext cx="2048269" cy="2058510"/>
          </a:xfrm>
          <a:prstGeom prst="rect">
            <a:avLst/>
          </a:prstGeom>
        </p:spPr>
      </p:pic>
      <p:pic>
        <p:nvPicPr>
          <p:cNvPr id="13" name="Picture 12">
            <a:extLst>
              <a:ext uri="{FF2B5EF4-FFF2-40B4-BE49-F238E27FC236}">
                <a16:creationId xmlns:a16="http://schemas.microsoft.com/office/drawing/2014/main" id="{E2F1B46C-1ABF-4041-9E93-3C97ED0F83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7309" y="4439308"/>
            <a:ext cx="2048269" cy="2058510"/>
          </a:xfrm>
          <a:prstGeom prst="rect">
            <a:avLst/>
          </a:prstGeom>
        </p:spPr>
      </p:pic>
    </p:spTree>
    <p:extLst>
      <p:ext uri="{BB962C8B-B14F-4D97-AF65-F5344CB8AC3E}">
        <p14:creationId xmlns:p14="http://schemas.microsoft.com/office/powerpoint/2010/main" val="7723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FED6FC8-94E4-4F47-A519-7BB9565D9BD1}"/>
              </a:ext>
            </a:extLst>
          </p:cNvPr>
          <p:cNvSpPr>
            <a:spLocks noGrp="1"/>
          </p:cNvSpPr>
          <p:nvPr>
            <p:ph sz="half" idx="1"/>
          </p:nvPr>
        </p:nvSpPr>
        <p:spPr>
          <a:xfrm>
            <a:off x="297661" y="933687"/>
            <a:ext cx="7245032" cy="538927"/>
          </a:xfrm>
        </p:spPr>
        <p:txBody>
          <a:bodyPr/>
          <a:lstStyle/>
          <a:p>
            <a:pPr algn="ctr"/>
            <a:r>
              <a:rPr lang="en-US" sz="4400" b="1" dirty="0"/>
              <a:t>The Skills Guild Formula</a:t>
            </a:r>
          </a:p>
        </p:txBody>
      </p:sp>
      <p:pic>
        <p:nvPicPr>
          <p:cNvPr id="10" name="Picture 9">
            <a:extLst>
              <a:ext uri="{FF2B5EF4-FFF2-40B4-BE49-F238E27FC236}">
                <a16:creationId xmlns:a16="http://schemas.microsoft.com/office/drawing/2014/main" id="{EAEB808C-62B9-4B39-9197-A1A216CEF84B}"/>
              </a:ext>
            </a:extLst>
          </p:cNvPr>
          <p:cNvPicPr>
            <a:picLocks noChangeAspect="1"/>
          </p:cNvPicPr>
          <p:nvPr/>
        </p:nvPicPr>
        <p:blipFill>
          <a:blip r:embed="rId3">
            <a:duotone>
              <a:prstClr val="black"/>
              <a:schemeClr val="accent2">
                <a:lumMod val="60000"/>
                <a:lumOff val="40000"/>
                <a:tint val="45000"/>
                <a:satMod val="400000"/>
              </a:schemeClr>
            </a:duotone>
          </a:blip>
          <a:stretch>
            <a:fillRect/>
          </a:stretch>
        </p:blipFill>
        <p:spPr>
          <a:xfrm>
            <a:off x="1609589" y="1628549"/>
            <a:ext cx="1613133" cy="1855043"/>
          </a:xfrm>
          <a:prstGeom prst="rect">
            <a:avLst/>
          </a:prstGeom>
        </p:spPr>
      </p:pic>
      <p:pic>
        <p:nvPicPr>
          <p:cNvPr id="11" name="Picture 10">
            <a:extLst>
              <a:ext uri="{FF2B5EF4-FFF2-40B4-BE49-F238E27FC236}">
                <a16:creationId xmlns:a16="http://schemas.microsoft.com/office/drawing/2014/main" id="{C7121EBA-3719-4E87-9A34-A977514AA094}"/>
              </a:ext>
            </a:extLst>
          </p:cNvPr>
          <p:cNvPicPr>
            <a:picLocks noChangeAspect="1"/>
          </p:cNvPicPr>
          <p:nvPr/>
        </p:nvPicPr>
        <p:blipFill>
          <a:blip r:embed="rId4">
            <a:duotone>
              <a:prstClr val="black"/>
              <a:schemeClr val="accent1">
                <a:tint val="45000"/>
                <a:satMod val="400000"/>
              </a:schemeClr>
            </a:duotone>
          </a:blip>
          <a:stretch>
            <a:fillRect/>
          </a:stretch>
        </p:blipFill>
        <p:spPr>
          <a:xfrm>
            <a:off x="5318736" y="1611739"/>
            <a:ext cx="1606693" cy="1851333"/>
          </a:xfrm>
          <a:prstGeom prst="rect">
            <a:avLst/>
          </a:prstGeom>
        </p:spPr>
      </p:pic>
      <p:pic>
        <p:nvPicPr>
          <p:cNvPr id="13" name="Picture 12">
            <a:extLst>
              <a:ext uri="{FF2B5EF4-FFF2-40B4-BE49-F238E27FC236}">
                <a16:creationId xmlns:a16="http://schemas.microsoft.com/office/drawing/2014/main" id="{E38EA2B4-E3BE-4DEF-B080-539FD37E2F1A}"/>
              </a:ext>
            </a:extLst>
          </p:cNvPr>
          <p:cNvPicPr>
            <a:picLocks noChangeAspect="1"/>
          </p:cNvPicPr>
          <p:nvPr/>
        </p:nvPicPr>
        <p:blipFill>
          <a:blip r:embed="rId5">
            <a:duotone>
              <a:prstClr val="black"/>
              <a:schemeClr val="accent5">
                <a:tint val="45000"/>
                <a:satMod val="400000"/>
              </a:schemeClr>
            </a:duotone>
          </a:blip>
          <a:stretch>
            <a:fillRect/>
          </a:stretch>
        </p:blipFill>
        <p:spPr>
          <a:xfrm>
            <a:off x="8969280" y="1608663"/>
            <a:ext cx="1601000" cy="1844773"/>
          </a:xfrm>
          <a:prstGeom prst="rect">
            <a:avLst/>
          </a:prstGeom>
        </p:spPr>
      </p:pic>
      <p:sp>
        <p:nvSpPr>
          <p:cNvPr id="2" name="Rectangle 1">
            <a:extLst>
              <a:ext uri="{FF2B5EF4-FFF2-40B4-BE49-F238E27FC236}">
                <a16:creationId xmlns:a16="http://schemas.microsoft.com/office/drawing/2014/main" id="{6112EA74-E55C-4C38-A1A5-0B3A0F0F9D95}"/>
              </a:ext>
            </a:extLst>
          </p:cNvPr>
          <p:cNvSpPr/>
          <p:nvPr/>
        </p:nvSpPr>
        <p:spPr>
          <a:xfrm>
            <a:off x="1094319" y="3686179"/>
            <a:ext cx="2643672" cy="400110"/>
          </a:xfrm>
          <a:prstGeom prst="rect">
            <a:avLst/>
          </a:prstGeom>
        </p:spPr>
        <p:txBody>
          <a:bodyPr wrap="none">
            <a:spAutoFit/>
          </a:bodyPr>
          <a:lstStyle/>
          <a:p>
            <a:r>
              <a:rPr lang="en-US" sz="2000" dirty="0">
                <a:solidFill>
                  <a:schemeClr val="accent2">
                    <a:lumMod val="60000"/>
                    <a:lumOff val="40000"/>
                  </a:schemeClr>
                </a:solidFill>
                <a:latin typeface="+mj-lt"/>
              </a:rPr>
              <a:t>BUILD EXCITEMENT</a:t>
            </a:r>
          </a:p>
        </p:txBody>
      </p:sp>
      <p:sp>
        <p:nvSpPr>
          <p:cNvPr id="3" name="Rectangle 2">
            <a:extLst>
              <a:ext uri="{FF2B5EF4-FFF2-40B4-BE49-F238E27FC236}">
                <a16:creationId xmlns:a16="http://schemas.microsoft.com/office/drawing/2014/main" id="{A6BD76E4-7F44-4898-8132-9EFE355B74E8}"/>
              </a:ext>
            </a:extLst>
          </p:cNvPr>
          <p:cNvSpPr/>
          <p:nvPr/>
        </p:nvSpPr>
        <p:spPr>
          <a:xfrm>
            <a:off x="5042356" y="3659248"/>
            <a:ext cx="2185849" cy="400110"/>
          </a:xfrm>
          <a:prstGeom prst="rect">
            <a:avLst/>
          </a:prstGeom>
        </p:spPr>
        <p:txBody>
          <a:bodyPr wrap="square">
            <a:spAutoFit/>
          </a:bodyPr>
          <a:lstStyle/>
          <a:p>
            <a:r>
              <a:rPr lang="en-US" sz="2000" dirty="0">
                <a:solidFill>
                  <a:schemeClr val="accent1">
                    <a:lumMod val="60000"/>
                    <a:lumOff val="40000"/>
                  </a:schemeClr>
                </a:solidFill>
                <a:latin typeface="+mj-lt"/>
              </a:rPr>
              <a:t>ENABLE TEAMS</a:t>
            </a:r>
          </a:p>
        </p:txBody>
      </p:sp>
      <p:sp>
        <p:nvSpPr>
          <p:cNvPr id="4" name="Rectangle 3">
            <a:extLst>
              <a:ext uri="{FF2B5EF4-FFF2-40B4-BE49-F238E27FC236}">
                <a16:creationId xmlns:a16="http://schemas.microsoft.com/office/drawing/2014/main" id="{8433DB85-C7D5-4C3F-9709-47C37F5BB1B4}"/>
              </a:ext>
            </a:extLst>
          </p:cNvPr>
          <p:cNvSpPr/>
          <p:nvPr/>
        </p:nvSpPr>
        <p:spPr>
          <a:xfrm>
            <a:off x="7959944" y="3686179"/>
            <a:ext cx="3741730" cy="400110"/>
          </a:xfrm>
          <a:prstGeom prst="rect">
            <a:avLst/>
          </a:prstGeom>
        </p:spPr>
        <p:txBody>
          <a:bodyPr wrap="none">
            <a:spAutoFit/>
          </a:bodyPr>
          <a:lstStyle/>
          <a:p>
            <a:r>
              <a:rPr lang="en-US" sz="2000" dirty="0">
                <a:solidFill>
                  <a:srgbClr val="96FFFF"/>
                </a:solidFill>
                <a:latin typeface="+mj-lt"/>
              </a:rPr>
              <a:t>CREATE CLOUD ADVOCATES</a:t>
            </a:r>
          </a:p>
        </p:txBody>
      </p:sp>
      <p:sp>
        <p:nvSpPr>
          <p:cNvPr id="5" name="Rectangle 4">
            <a:extLst>
              <a:ext uri="{FF2B5EF4-FFF2-40B4-BE49-F238E27FC236}">
                <a16:creationId xmlns:a16="http://schemas.microsoft.com/office/drawing/2014/main" id="{C0FCD51A-0A45-4964-B677-BF0D94AD3E96}"/>
              </a:ext>
            </a:extLst>
          </p:cNvPr>
          <p:cNvSpPr/>
          <p:nvPr/>
        </p:nvSpPr>
        <p:spPr>
          <a:xfrm>
            <a:off x="1258802" y="4321510"/>
            <a:ext cx="2314706" cy="1815882"/>
          </a:xfrm>
          <a:prstGeom prst="rect">
            <a:avLst/>
          </a:prstGeom>
        </p:spPr>
        <p:txBody>
          <a:bodyPr wrap="square">
            <a:spAutoFit/>
          </a:bodyPr>
          <a:lstStyle/>
          <a:p>
            <a:r>
              <a:rPr lang="en-US" sz="1600" dirty="0"/>
              <a:t>Gain executive support and create a unique internal cloud training program, complete with a brand identity and activation plan to drive momentum</a:t>
            </a:r>
          </a:p>
        </p:txBody>
      </p:sp>
      <p:sp>
        <p:nvSpPr>
          <p:cNvPr id="7" name="Rectangle 6">
            <a:extLst>
              <a:ext uri="{FF2B5EF4-FFF2-40B4-BE49-F238E27FC236}">
                <a16:creationId xmlns:a16="http://schemas.microsoft.com/office/drawing/2014/main" id="{09224D61-1F93-43D9-963D-8FD345AF1E22}"/>
              </a:ext>
            </a:extLst>
          </p:cNvPr>
          <p:cNvSpPr/>
          <p:nvPr/>
        </p:nvSpPr>
        <p:spPr>
          <a:xfrm>
            <a:off x="4891597" y="4321510"/>
            <a:ext cx="2665526" cy="1569660"/>
          </a:xfrm>
          <a:prstGeom prst="rect">
            <a:avLst/>
          </a:prstGeom>
        </p:spPr>
        <p:txBody>
          <a:bodyPr wrap="square">
            <a:spAutoFit/>
          </a:bodyPr>
          <a:lstStyle/>
          <a:p>
            <a:r>
              <a:rPr lang="en-US" sz="1600" dirty="0"/>
              <a:t>Combine hands-on informal training events with formal instructor led training to develop skills faster and establish business-wide competency</a:t>
            </a:r>
          </a:p>
        </p:txBody>
      </p:sp>
      <p:sp>
        <p:nvSpPr>
          <p:cNvPr id="14" name="Rectangle 13">
            <a:extLst>
              <a:ext uri="{FF2B5EF4-FFF2-40B4-BE49-F238E27FC236}">
                <a16:creationId xmlns:a16="http://schemas.microsoft.com/office/drawing/2014/main" id="{A0026D0A-99BF-45BE-9C31-A0F3CA2E310F}"/>
              </a:ext>
            </a:extLst>
          </p:cNvPr>
          <p:cNvSpPr/>
          <p:nvPr/>
        </p:nvSpPr>
        <p:spPr>
          <a:xfrm>
            <a:off x="8537761" y="4321510"/>
            <a:ext cx="2464037" cy="1569660"/>
          </a:xfrm>
          <a:prstGeom prst="rect">
            <a:avLst/>
          </a:prstGeom>
        </p:spPr>
        <p:txBody>
          <a:bodyPr wrap="square">
            <a:spAutoFit/>
          </a:bodyPr>
          <a:lstStyle/>
          <a:p>
            <a:r>
              <a:rPr lang="en-US" sz="1600" dirty="0"/>
              <a:t>Identify champions who act as change agents that drive cloud training ownership and continue a sustainable culture of learning</a:t>
            </a:r>
          </a:p>
        </p:txBody>
      </p:sp>
      <p:pic>
        <p:nvPicPr>
          <p:cNvPr id="18" name="Picture 17">
            <a:extLst>
              <a:ext uri="{FF2B5EF4-FFF2-40B4-BE49-F238E27FC236}">
                <a16:creationId xmlns:a16="http://schemas.microsoft.com/office/drawing/2014/main" id="{8F236CCA-5ACE-40BA-B260-B49BED86D7FA}"/>
              </a:ext>
            </a:extLst>
          </p:cNvPr>
          <p:cNvPicPr>
            <a:picLocks noChangeAspect="1"/>
          </p:cNvPicPr>
          <p:nvPr/>
        </p:nvPicPr>
        <p:blipFill>
          <a:blip r:embed="rId6">
            <a:lum bright="70000" contrast="-70000"/>
          </a:blip>
          <a:stretch>
            <a:fillRect/>
          </a:stretch>
        </p:blipFill>
        <p:spPr>
          <a:xfrm>
            <a:off x="7841062" y="2434139"/>
            <a:ext cx="237765" cy="243861"/>
          </a:xfrm>
          <a:prstGeom prst="rect">
            <a:avLst/>
          </a:prstGeom>
        </p:spPr>
      </p:pic>
      <p:pic>
        <p:nvPicPr>
          <p:cNvPr id="20" name="Picture 19">
            <a:extLst>
              <a:ext uri="{FF2B5EF4-FFF2-40B4-BE49-F238E27FC236}">
                <a16:creationId xmlns:a16="http://schemas.microsoft.com/office/drawing/2014/main" id="{DE8ED1F4-975E-4455-B644-2AF2D659B469}"/>
              </a:ext>
            </a:extLst>
          </p:cNvPr>
          <p:cNvPicPr>
            <a:picLocks noChangeAspect="1"/>
          </p:cNvPicPr>
          <p:nvPr/>
        </p:nvPicPr>
        <p:blipFill>
          <a:blip r:embed="rId6">
            <a:lum bright="70000" contrast="-70000"/>
          </a:blip>
          <a:stretch>
            <a:fillRect/>
          </a:stretch>
        </p:blipFill>
        <p:spPr>
          <a:xfrm>
            <a:off x="4165338" y="2409120"/>
            <a:ext cx="237765" cy="243861"/>
          </a:xfrm>
          <a:prstGeom prst="rect">
            <a:avLst/>
          </a:prstGeom>
        </p:spPr>
      </p:pic>
    </p:spTree>
    <p:extLst>
      <p:ext uri="{BB962C8B-B14F-4D97-AF65-F5344CB8AC3E}">
        <p14:creationId xmlns:p14="http://schemas.microsoft.com/office/powerpoint/2010/main" val="425387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E9469-23FF-0C4A-BEA0-2C35740F4B58}"/>
              </a:ext>
            </a:extLst>
          </p:cNvPr>
          <p:cNvSpPr>
            <a:spLocks noGrp="1"/>
          </p:cNvSpPr>
          <p:nvPr>
            <p:ph type="sldNum" sz="quarter" idx="22"/>
          </p:nvPr>
        </p:nvSpPr>
        <p:spPr/>
        <p:txBody>
          <a:bodyPr/>
          <a:lstStyle/>
          <a:p>
            <a:fld id="{7834CDD4-D76F-4459-B025-0310E913C243}" type="slidenum">
              <a:rPr lang="en-US" smtClean="0"/>
              <a:pPr/>
              <a:t>15</a:t>
            </a:fld>
            <a:endParaRPr lang="en-US"/>
          </a:p>
        </p:txBody>
      </p:sp>
      <p:sp>
        <p:nvSpPr>
          <p:cNvPr id="12" name="TextBox 11">
            <a:extLst>
              <a:ext uri="{FF2B5EF4-FFF2-40B4-BE49-F238E27FC236}">
                <a16:creationId xmlns:a16="http://schemas.microsoft.com/office/drawing/2014/main" id="{BE76B0F3-3C73-4DEC-987B-61D05722534B}"/>
              </a:ext>
            </a:extLst>
          </p:cNvPr>
          <p:cNvSpPr txBox="1"/>
          <p:nvPr/>
        </p:nvSpPr>
        <p:spPr>
          <a:xfrm>
            <a:off x="683329" y="858175"/>
            <a:ext cx="5412671" cy="4832092"/>
          </a:xfrm>
          <a:prstGeom prst="rect">
            <a:avLst/>
          </a:prstGeom>
          <a:noFill/>
        </p:spPr>
        <p:txBody>
          <a:bodyPr wrap="square" lIns="0" rtlCol="0">
            <a:spAutoFit/>
          </a:bodyPr>
          <a:lstStyle/>
          <a:p>
            <a:pPr>
              <a:spcAft>
                <a:spcPts val="1200"/>
              </a:spcAft>
            </a:pPr>
            <a:r>
              <a:rPr lang="en-US" sz="4400" dirty="0"/>
              <a:t>A </a:t>
            </a:r>
            <a:r>
              <a:rPr lang="en-US" sz="4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learning needs analysis </a:t>
            </a:r>
            <a:r>
              <a:rPr lang="en-US" sz="4400" dirty="0"/>
              <a:t>gives you a snapshot of your organization’s current skill sets and recommends training to fill gaps.</a:t>
            </a:r>
          </a:p>
        </p:txBody>
      </p:sp>
      <p:pic>
        <p:nvPicPr>
          <p:cNvPr id="6" name="Picture 5">
            <a:extLst>
              <a:ext uri="{FF2B5EF4-FFF2-40B4-BE49-F238E27FC236}">
                <a16:creationId xmlns:a16="http://schemas.microsoft.com/office/drawing/2014/main" id="{48D93739-D51D-4F57-B2F5-7275768751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496" y="358350"/>
            <a:ext cx="5627407" cy="5641475"/>
          </a:xfrm>
          <a:prstGeom prst="rect">
            <a:avLst/>
          </a:prstGeom>
        </p:spPr>
      </p:pic>
      <p:pic>
        <p:nvPicPr>
          <p:cNvPr id="8" name="Picture 7">
            <a:extLst>
              <a:ext uri="{FF2B5EF4-FFF2-40B4-BE49-F238E27FC236}">
                <a16:creationId xmlns:a16="http://schemas.microsoft.com/office/drawing/2014/main" id="{A68A1D57-6F54-48EA-933C-E14BD2DC57D3}"/>
              </a:ext>
            </a:extLst>
          </p:cNvPr>
          <p:cNvPicPr>
            <a:picLocks noChangeAspect="1"/>
          </p:cNvPicPr>
          <p:nvPr/>
        </p:nvPicPr>
        <p:blipFill>
          <a:blip r:embed="rId4">
            <a:duotone>
              <a:prstClr val="black"/>
              <a:schemeClr val="accent3">
                <a:tint val="45000"/>
                <a:satMod val="400000"/>
              </a:schemeClr>
            </a:duotone>
          </a:blip>
          <a:stretch>
            <a:fillRect/>
          </a:stretch>
        </p:blipFill>
        <p:spPr>
          <a:xfrm>
            <a:off x="7569111" y="2061250"/>
            <a:ext cx="2720177" cy="2735500"/>
          </a:xfrm>
          <a:prstGeom prst="rect">
            <a:avLst/>
          </a:prstGeom>
        </p:spPr>
      </p:pic>
    </p:spTree>
    <p:extLst>
      <p:ext uri="{BB962C8B-B14F-4D97-AF65-F5344CB8AC3E}">
        <p14:creationId xmlns:p14="http://schemas.microsoft.com/office/powerpoint/2010/main" val="399328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BE9469-23FF-0C4A-BEA0-2C35740F4B58}"/>
              </a:ext>
            </a:extLst>
          </p:cNvPr>
          <p:cNvSpPr>
            <a:spLocks noGrp="1"/>
          </p:cNvSpPr>
          <p:nvPr>
            <p:ph type="sldNum" sz="quarter" idx="22"/>
          </p:nvPr>
        </p:nvSpPr>
        <p:spPr/>
        <p:txBody>
          <a:bodyPr/>
          <a:lstStyle/>
          <a:p>
            <a:fld id="{7834CDD4-D76F-4459-B025-0310E913C243}" type="slidenum">
              <a:rPr lang="en-US" smtClean="0"/>
              <a:pPr/>
              <a:t>16</a:t>
            </a:fld>
            <a:endParaRPr lang="en-US"/>
          </a:p>
        </p:txBody>
      </p:sp>
      <p:sp>
        <p:nvSpPr>
          <p:cNvPr id="12" name="TextBox 11">
            <a:extLst>
              <a:ext uri="{FF2B5EF4-FFF2-40B4-BE49-F238E27FC236}">
                <a16:creationId xmlns:a16="http://schemas.microsoft.com/office/drawing/2014/main" id="{BE76B0F3-3C73-4DEC-987B-61D05722534B}"/>
              </a:ext>
            </a:extLst>
          </p:cNvPr>
          <p:cNvSpPr txBox="1"/>
          <p:nvPr/>
        </p:nvSpPr>
        <p:spPr>
          <a:xfrm>
            <a:off x="694308" y="821766"/>
            <a:ext cx="7651068" cy="769441"/>
          </a:xfrm>
          <a:prstGeom prst="rect">
            <a:avLst/>
          </a:prstGeom>
          <a:noFill/>
        </p:spPr>
        <p:txBody>
          <a:bodyPr wrap="square" lIns="0" rtlCol="0">
            <a:spAutoFit/>
          </a:bodyPr>
          <a:lstStyle/>
          <a:p>
            <a:pPr>
              <a:spcAft>
                <a:spcPts val="1200"/>
              </a:spcAft>
            </a:pPr>
            <a:r>
              <a:rPr lang="en-US" sz="4400" b="1" dirty="0"/>
              <a:t>Learning Needs Analysis</a:t>
            </a:r>
          </a:p>
        </p:txBody>
      </p:sp>
      <p:sp>
        <p:nvSpPr>
          <p:cNvPr id="2" name="Rectangle 1">
            <a:extLst>
              <a:ext uri="{FF2B5EF4-FFF2-40B4-BE49-F238E27FC236}">
                <a16:creationId xmlns:a16="http://schemas.microsoft.com/office/drawing/2014/main" id="{ACBA00E6-F101-4B1D-A975-C6F8A27560AA}"/>
              </a:ext>
            </a:extLst>
          </p:cNvPr>
          <p:cNvSpPr/>
          <p:nvPr/>
        </p:nvSpPr>
        <p:spPr>
          <a:xfrm>
            <a:off x="609600" y="1591207"/>
            <a:ext cx="8459367" cy="738664"/>
          </a:xfrm>
          <a:prstGeom prst="rect">
            <a:avLst/>
          </a:prstGeom>
        </p:spPr>
        <p:txBody>
          <a:bodyPr wrap="none">
            <a:spAutoFit/>
          </a:bodyPr>
          <a:lstStyle/>
          <a:p>
            <a:r>
              <a:rPr lang="en-US" sz="2400" dirty="0">
                <a:solidFill>
                  <a:srgbClr val="A6E7CE"/>
                </a:solidFill>
                <a:latin typeface="Amazon Ember Cd RC" panose="020B0606020204020204" pitchFamily="34" charset="0"/>
                <a:ea typeface="Amazon Ember Cd RC" panose="020B0606020204020204" pitchFamily="34" charset="0"/>
                <a:cs typeface="Amazon Ember Cd RC" panose="020B0606020204020204" pitchFamily="34" charset="0"/>
              </a:rPr>
              <a:t>Identify the right training for your organization, teams, and employees</a:t>
            </a:r>
          </a:p>
          <a:p>
            <a:endParaRPr lang="en-US" dirty="0">
              <a:solidFill>
                <a:schemeClr val="bg2"/>
              </a:solidFill>
              <a:latin typeface="Amazon Ember Cd RC" panose="020B0606020204020204" pitchFamily="34" charset="0"/>
              <a:ea typeface="Amazon Ember Cd RC" panose="020B0606020204020204" pitchFamily="34" charset="0"/>
              <a:cs typeface="Amazon Ember Cd RC" panose="020B0606020204020204" pitchFamily="34" charset="0"/>
            </a:endParaRPr>
          </a:p>
        </p:txBody>
      </p:sp>
      <p:sp>
        <p:nvSpPr>
          <p:cNvPr id="4" name="Rectangle 3">
            <a:extLst>
              <a:ext uri="{FF2B5EF4-FFF2-40B4-BE49-F238E27FC236}">
                <a16:creationId xmlns:a16="http://schemas.microsoft.com/office/drawing/2014/main" id="{24797A83-E5D4-4AB7-869B-7225B5C1F12F}"/>
              </a:ext>
            </a:extLst>
          </p:cNvPr>
          <p:cNvSpPr/>
          <p:nvPr/>
        </p:nvSpPr>
        <p:spPr>
          <a:xfrm>
            <a:off x="609600" y="2641112"/>
            <a:ext cx="10972800" cy="2806666"/>
          </a:xfrm>
          <a:prstGeom prst="rect">
            <a:avLst/>
          </a:prstGeom>
          <a:noFill/>
        </p:spPr>
        <p:txBody>
          <a:bodyPr wrap="square">
            <a:spAutoFit/>
          </a:bodyPr>
          <a:lstStyle/>
          <a:p>
            <a:pPr>
              <a:lnSpc>
                <a:spcPct val="150000"/>
              </a:lnSpc>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Clarity -</a:t>
            </a:r>
            <a:r>
              <a:rPr lang="en-US" sz="2400" b="1" dirty="0">
                <a:solidFill>
                  <a:srgbClr val="ADE422"/>
                </a:solidFill>
                <a:latin typeface="Amazon Ember" panose="020B0603020204020204" pitchFamily="34" charset="0"/>
                <a:ea typeface="Amazon Ember" panose="020B0603020204020204" pitchFamily="34" charset="0"/>
                <a:cs typeface="Amazon Ember" panose="020B0603020204020204" pitchFamily="34" charset="0"/>
              </a:rPr>
              <a:t> </a:t>
            </a:r>
            <a:r>
              <a:rPr lang="en-US" sz="2400" dirty="0"/>
              <a:t>Who has AWS skills and to what depth</a:t>
            </a:r>
          </a:p>
          <a:p>
            <a:pPr>
              <a:lnSpc>
                <a:spcPct val="150000"/>
              </a:lnSpc>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Scalability -</a:t>
            </a:r>
            <a:r>
              <a:rPr lang="en-US" sz="2400" b="1" dirty="0">
                <a:solidFill>
                  <a:srgbClr val="ADE422"/>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 </a:t>
            </a:r>
            <a:r>
              <a:rPr lang="en-US" sz="2400" dirty="0"/>
              <a:t>Able to collect data from thousands of participants</a:t>
            </a:r>
          </a:p>
          <a:p>
            <a:pPr>
              <a:lnSpc>
                <a:spcPct val="150000"/>
              </a:lnSpc>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Cost-effective -</a:t>
            </a:r>
            <a:r>
              <a:rPr lang="en-US" sz="2400" b="1" dirty="0">
                <a:solidFill>
                  <a:srgbClr val="ADE422"/>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 </a:t>
            </a:r>
            <a:r>
              <a:rPr lang="en-US" sz="2400" dirty="0"/>
              <a:t>Train the appropriate staff with appropriate courses</a:t>
            </a:r>
          </a:p>
          <a:p>
            <a:pPr>
              <a:lnSpc>
                <a:spcPct val="150000"/>
              </a:lnSpc>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Timeliness -</a:t>
            </a:r>
            <a:r>
              <a:rPr lang="en-US" sz="2400" b="1" dirty="0">
                <a:solidFill>
                  <a:srgbClr val="ADE422"/>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 </a:t>
            </a:r>
            <a:r>
              <a:rPr lang="en-US" sz="2400" dirty="0"/>
              <a:t>Ability to prioritize and time training</a:t>
            </a:r>
          </a:p>
          <a:p>
            <a:pPr>
              <a:lnSpc>
                <a:spcPct val="150000"/>
              </a:lnSpc>
            </a:pPr>
            <a:r>
              <a:rPr lang="en-US" sz="2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Data-driven -</a:t>
            </a:r>
            <a:r>
              <a:rPr lang="en-US" sz="2400" b="1" dirty="0">
                <a:solidFill>
                  <a:srgbClr val="ADE422"/>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 </a:t>
            </a:r>
            <a:r>
              <a:rPr lang="en-US" sz="2400" dirty="0"/>
              <a:t>Able to scope and justify your investment in AWS training </a:t>
            </a:r>
          </a:p>
        </p:txBody>
      </p:sp>
    </p:spTree>
    <p:extLst>
      <p:ext uri="{BB962C8B-B14F-4D97-AF65-F5344CB8AC3E}">
        <p14:creationId xmlns:p14="http://schemas.microsoft.com/office/powerpoint/2010/main" val="318292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ED20FDA-1FC5-4477-ACB7-6C049EF124AC}"/>
              </a:ext>
            </a:extLst>
          </p:cNvPr>
          <p:cNvSpPr txBox="1">
            <a:spLocks/>
          </p:cNvSpPr>
          <p:nvPr/>
        </p:nvSpPr>
        <p:spPr>
          <a:xfrm>
            <a:off x="609600" y="822325"/>
            <a:ext cx="4743635" cy="701675"/>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400" dirty="0"/>
              <a:t>Lack of training vicious cycle</a:t>
            </a:r>
          </a:p>
        </p:txBody>
      </p:sp>
      <p:sp>
        <p:nvSpPr>
          <p:cNvPr id="11" name="Content Placeholder 6">
            <a:extLst>
              <a:ext uri="{FF2B5EF4-FFF2-40B4-BE49-F238E27FC236}">
                <a16:creationId xmlns:a16="http://schemas.microsoft.com/office/drawing/2014/main" id="{96B65344-FBAF-4430-97E4-26FA1754D334}"/>
              </a:ext>
            </a:extLst>
          </p:cNvPr>
          <p:cNvSpPr txBox="1">
            <a:spLocks/>
          </p:cNvSpPr>
          <p:nvPr/>
        </p:nvSpPr>
        <p:spPr>
          <a:xfrm>
            <a:off x="577787" y="3320845"/>
            <a:ext cx="5518213" cy="2889455"/>
          </a:xfrm>
          <a:prstGeom prst="rect">
            <a:avLst/>
          </a:prstGeom>
        </p:spPr>
        <p:txBody>
          <a:bodyPr/>
          <a:lstStyle>
            <a:lvl1pPr marL="228600" indent="-228600" algn="l" defTabSz="914400" rtl="0" eaLnBrk="1" latinLnBrk="0" hangingPunct="1">
              <a:lnSpc>
                <a:spcPct val="90000"/>
              </a:lnSpc>
              <a:spcBef>
                <a:spcPts val="0"/>
              </a:spcBef>
              <a:spcAft>
                <a:spcPts val="600"/>
              </a:spcAft>
              <a:buClr>
                <a:schemeClr val="tx1"/>
              </a:buClr>
              <a:buSzPct val="90000"/>
              <a:buFont typeface="Amazon Ember" panose="020B0603020204020204" pitchFamily="34" charset="0"/>
              <a:buChar char="•"/>
              <a:defRPr sz="2800" kern="1200">
                <a:solidFill>
                  <a:schemeClr val="tx1"/>
                </a:solidFill>
                <a:latin typeface="+mn-lt"/>
                <a:ea typeface="+mn-ea"/>
                <a:cs typeface="+mn-cs"/>
              </a:defRPr>
            </a:lvl1pPr>
            <a:lvl2pPr marL="520700" indent="-228600" algn="l" defTabSz="914400" rtl="0" eaLnBrk="1" latinLnBrk="0" hangingPunct="1">
              <a:lnSpc>
                <a:spcPct val="90000"/>
              </a:lnSpc>
              <a:spcBef>
                <a:spcPts val="0"/>
              </a:spcBef>
              <a:spcAft>
                <a:spcPts val="600"/>
              </a:spcAft>
              <a:buClr>
                <a:schemeClr val="tx1"/>
              </a:buClr>
              <a:buSzPct val="80000"/>
              <a:buFont typeface="Wingdings" panose="05000000000000000000" pitchFamily="2" charset="2"/>
              <a:buChar char="§"/>
              <a:defRPr sz="2400" kern="1200">
                <a:solidFill>
                  <a:schemeClr val="tx1"/>
                </a:solidFill>
                <a:latin typeface="+mn-lt"/>
                <a:ea typeface="+mn-ea"/>
                <a:cs typeface="+mn-cs"/>
              </a:defRPr>
            </a:lvl2pPr>
            <a:lvl3pPr marL="800100" indent="-228600" algn="l" defTabSz="914400" rtl="0" eaLnBrk="1" latinLnBrk="0" hangingPunct="1">
              <a:lnSpc>
                <a:spcPct val="90000"/>
              </a:lnSpc>
              <a:spcBef>
                <a:spcPts val="500"/>
              </a:spcBef>
              <a:spcAft>
                <a:spcPts val="600"/>
              </a:spcAft>
              <a:buClr>
                <a:schemeClr val="tx1"/>
              </a:buClr>
              <a:buFont typeface="Amazon Ember" panose="020B0603020204020204" pitchFamily="34" charset="0"/>
              <a:buChar char="–"/>
              <a:defRPr sz="2000" kern="1200">
                <a:solidFill>
                  <a:schemeClr val="tx1"/>
                </a:solidFill>
                <a:latin typeface="+mn-lt"/>
                <a:ea typeface="+mn-ea"/>
                <a:cs typeface="+mn-cs"/>
              </a:defRPr>
            </a:lvl3pPr>
            <a:lvl4pPr marL="109220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4pPr>
            <a:lvl5pPr marL="1092200" indent="-228600" algn="l" defTabSz="914400" rtl="0" eaLnBrk="1" latinLnBrk="0" hangingPunct="1">
              <a:lnSpc>
                <a:spcPct val="90000"/>
              </a:lnSpc>
              <a:spcBef>
                <a:spcPts val="0"/>
              </a:spcBef>
              <a:spcAft>
                <a:spcPts val="600"/>
              </a:spcAft>
              <a:buClr>
                <a:schemeClr val="tx1"/>
              </a:buClr>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dirty="0"/>
              <a:t>Insufficient cloud talent</a:t>
            </a:r>
          </a:p>
          <a:p>
            <a:r>
              <a:rPr lang="en-US" dirty="0"/>
              <a:t>Staff (cloud and legacy) struggle</a:t>
            </a:r>
          </a:p>
          <a:p>
            <a:r>
              <a:rPr lang="en-US" dirty="0"/>
              <a:t>Staff leave for employers who will prioritize training</a:t>
            </a:r>
          </a:p>
          <a:p>
            <a:r>
              <a:rPr lang="en-US" dirty="0"/>
              <a:t>Cloud projects stall</a:t>
            </a:r>
          </a:p>
        </p:txBody>
      </p:sp>
      <p:pic>
        <p:nvPicPr>
          <p:cNvPr id="12" name="Picture 11">
            <a:extLst>
              <a:ext uri="{FF2B5EF4-FFF2-40B4-BE49-F238E27FC236}">
                <a16:creationId xmlns:a16="http://schemas.microsoft.com/office/drawing/2014/main" id="{CC80848F-6565-4D34-A26D-7701E9F42406}"/>
              </a:ext>
            </a:extLst>
          </p:cNvPr>
          <p:cNvPicPr>
            <a:picLocks noChangeAspect="1"/>
          </p:cNvPicPr>
          <p:nvPr/>
        </p:nvPicPr>
        <p:blipFill>
          <a:blip r:embed="rId3"/>
          <a:stretch>
            <a:fillRect/>
          </a:stretch>
        </p:blipFill>
        <p:spPr>
          <a:xfrm>
            <a:off x="6306908" y="891959"/>
            <a:ext cx="5080875" cy="5074082"/>
          </a:xfrm>
          <a:prstGeom prst="rect">
            <a:avLst/>
          </a:prstGeom>
        </p:spPr>
      </p:pic>
    </p:spTree>
    <p:extLst>
      <p:ext uri="{BB962C8B-B14F-4D97-AF65-F5344CB8AC3E}">
        <p14:creationId xmlns:p14="http://schemas.microsoft.com/office/powerpoint/2010/main" val="293098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8D65CFE9-5ADE-C341-82F8-C417B1243786}"/>
              </a:ext>
            </a:extLst>
          </p:cNvPr>
          <p:cNvSpPr>
            <a:spLocks noGrp="1"/>
          </p:cNvSpPr>
          <p:nvPr>
            <p:ph sz="half" idx="1"/>
          </p:nvPr>
        </p:nvSpPr>
        <p:spPr>
          <a:xfrm>
            <a:off x="1661278" y="901056"/>
            <a:ext cx="8412887" cy="4518599"/>
          </a:xfrm>
        </p:spPr>
        <p:txBody>
          <a:bodyPr>
            <a:normAutofit/>
          </a:bodyPr>
          <a:lstStyle/>
          <a:p>
            <a:pPr defTabSz="457189"/>
            <a:r>
              <a:rPr lang="en-US" sz="4800" dirty="0">
                <a:solidFill>
                  <a:srgbClr val="FFFFFF"/>
                </a:solidFill>
              </a:rPr>
              <a:t>When it comes to cloud adoption, the biggest challenge isn’t technology— it’s the </a:t>
            </a:r>
            <a:r>
              <a:rPr lang="en-US" sz="4800" b="1" dirty="0">
                <a:solidFill>
                  <a:srgbClr val="A6E7CE"/>
                </a:solidFill>
                <a:latin typeface="+mj-lt"/>
              </a:rPr>
              <a:t>people</a:t>
            </a:r>
            <a:r>
              <a:rPr lang="en-US" sz="4800" dirty="0">
                <a:solidFill>
                  <a:srgbClr val="36C2B3"/>
                </a:solidFill>
              </a:rPr>
              <a:t> </a:t>
            </a:r>
            <a:r>
              <a:rPr lang="en-US" sz="4800" dirty="0">
                <a:solidFill>
                  <a:srgbClr val="FFFFFF"/>
                </a:solidFill>
              </a:rPr>
              <a:t>and </a:t>
            </a:r>
            <a:r>
              <a:rPr lang="en-US" sz="4800" b="1" dirty="0">
                <a:solidFill>
                  <a:srgbClr val="A6E7CE"/>
                </a:solidFill>
                <a:latin typeface="+mj-lt"/>
              </a:rPr>
              <a:t>processes</a:t>
            </a:r>
            <a:r>
              <a:rPr lang="en-US" sz="4800" dirty="0">
                <a:solidFill>
                  <a:srgbClr val="FFFFFF"/>
                </a:solidFill>
              </a:rPr>
              <a:t> that must upskill, change, and adapt.</a:t>
            </a:r>
          </a:p>
        </p:txBody>
      </p:sp>
      <p:sp>
        <p:nvSpPr>
          <p:cNvPr id="7" name="Slide Number Placeholder 6">
            <a:extLst>
              <a:ext uri="{FF2B5EF4-FFF2-40B4-BE49-F238E27FC236}">
                <a16:creationId xmlns:a16="http://schemas.microsoft.com/office/drawing/2014/main" id="{AFAE94EE-6467-8C4D-A1B1-8DBD53CFC582}"/>
              </a:ext>
            </a:extLst>
          </p:cNvPr>
          <p:cNvSpPr>
            <a:spLocks noGrp="1"/>
          </p:cNvSpPr>
          <p:nvPr>
            <p:ph type="sldNum" sz="quarter" idx="16"/>
          </p:nvPr>
        </p:nvSpPr>
        <p:spPr/>
        <p:txBody>
          <a:bodyPr/>
          <a:lstStyle/>
          <a:p>
            <a:fld id="{7834CDD4-D76F-4459-B025-0310E913C243}" type="slidenum">
              <a:rPr lang="en-US" smtClean="0"/>
              <a:pPr/>
              <a:t>18</a:t>
            </a:fld>
            <a:endParaRPr lang="en-US"/>
          </a:p>
        </p:txBody>
      </p:sp>
      <p:sp>
        <p:nvSpPr>
          <p:cNvPr id="4" name="Rectangle 3">
            <a:extLst>
              <a:ext uri="{FF2B5EF4-FFF2-40B4-BE49-F238E27FC236}">
                <a16:creationId xmlns:a16="http://schemas.microsoft.com/office/drawing/2014/main" id="{DBA8BC62-9295-407D-8D48-67721235BAE1}"/>
              </a:ext>
            </a:extLst>
          </p:cNvPr>
          <p:cNvSpPr/>
          <p:nvPr/>
        </p:nvSpPr>
        <p:spPr>
          <a:xfrm>
            <a:off x="1951856" y="5803054"/>
            <a:ext cx="9504705" cy="307777"/>
          </a:xfrm>
          <a:prstGeom prst="rect">
            <a:avLst/>
          </a:prstGeom>
        </p:spPr>
        <p:txBody>
          <a:bodyPr wrap="square">
            <a:spAutoFit/>
          </a:bodyPr>
          <a:lstStyle/>
          <a:p>
            <a:pPr algn="r" defTabSz="457189"/>
            <a:r>
              <a:rPr lang="en-US" sz="1400" dirty="0">
                <a:solidFill>
                  <a:srgbClr val="FFFFFF"/>
                </a:solidFill>
                <a:latin typeface="Arial"/>
              </a:rPr>
              <a:t>Source: “</a:t>
            </a:r>
            <a:r>
              <a:rPr lang="en-US" sz="1400" dirty="0">
                <a:solidFill>
                  <a:srgbClr val="A6E7CE"/>
                </a:solidFill>
                <a:latin typeface="Arial"/>
                <a:hlinkClick r:id="rId3">
                  <a:extLst>
                    <a:ext uri="{A12FA001-AC4F-418D-AE19-62706E023703}">
                      <ahyp:hlinkClr xmlns:ahyp="http://schemas.microsoft.com/office/drawing/2018/hyperlinkcolor" val="tx"/>
                    </a:ext>
                  </a:extLst>
                </a:hlinkClick>
              </a:rPr>
              <a:t>13 Biggest Challenges When Moving Your Business to The Cloud</a:t>
            </a:r>
            <a:r>
              <a:rPr lang="en-US" sz="1400" dirty="0">
                <a:solidFill>
                  <a:srgbClr val="FFFFFF"/>
                </a:solidFill>
                <a:latin typeface="Arial"/>
              </a:rPr>
              <a:t>”, Forbes</a:t>
            </a:r>
          </a:p>
        </p:txBody>
      </p:sp>
      <p:sp>
        <p:nvSpPr>
          <p:cNvPr id="3" name="TextBox 2">
            <a:extLst>
              <a:ext uri="{FF2B5EF4-FFF2-40B4-BE49-F238E27FC236}">
                <a16:creationId xmlns:a16="http://schemas.microsoft.com/office/drawing/2014/main" id="{BA1F9C2A-0F33-436F-926A-BDAE012B7E7C}"/>
              </a:ext>
            </a:extLst>
          </p:cNvPr>
          <p:cNvSpPr txBox="1"/>
          <p:nvPr/>
        </p:nvSpPr>
        <p:spPr>
          <a:xfrm>
            <a:off x="612560" y="328887"/>
            <a:ext cx="982966" cy="2646878"/>
          </a:xfrm>
          <a:prstGeom prst="rect">
            <a:avLst/>
          </a:prstGeom>
          <a:noFill/>
        </p:spPr>
        <p:txBody>
          <a:bodyPr wrap="square" lIns="0" rtlCol="0">
            <a:spAutoFit/>
          </a:bodyPr>
          <a:lstStyle/>
          <a:p>
            <a:pPr algn="l">
              <a:spcAft>
                <a:spcPts val="1200"/>
              </a:spcAft>
            </a:pPr>
            <a:r>
              <a:rPr lang="en-US" sz="16600" dirty="0">
                <a:solidFill>
                  <a:srgbClr val="A6E7CE"/>
                </a:solidFill>
              </a:rPr>
              <a:t>“</a:t>
            </a:r>
          </a:p>
        </p:txBody>
      </p:sp>
      <p:sp>
        <p:nvSpPr>
          <p:cNvPr id="5" name="Rectangle 4">
            <a:extLst>
              <a:ext uri="{FF2B5EF4-FFF2-40B4-BE49-F238E27FC236}">
                <a16:creationId xmlns:a16="http://schemas.microsoft.com/office/drawing/2014/main" id="{0F664DA6-30CB-461D-9218-946E61A93F4B}"/>
              </a:ext>
            </a:extLst>
          </p:cNvPr>
          <p:cNvSpPr/>
          <p:nvPr/>
        </p:nvSpPr>
        <p:spPr>
          <a:xfrm>
            <a:off x="9758023" y="4391145"/>
            <a:ext cx="1085554" cy="2646878"/>
          </a:xfrm>
          <a:prstGeom prst="rect">
            <a:avLst/>
          </a:prstGeom>
        </p:spPr>
        <p:txBody>
          <a:bodyPr wrap="none">
            <a:spAutoFit/>
          </a:bodyPr>
          <a:lstStyle/>
          <a:p>
            <a:pPr>
              <a:spcAft>
                <a:spcPts val="1200"/>
              </a:spcAft>
            </a:pPr>
            <a:r>
              <a:rPr lang="en-US" sz="16600" dirty="0">
                <a:solidFill>
                  <a:srgbClr val="A6E7CE"/>
                </a:solidFill>
              </a:rPr>
              <a:t>“</a:t>
            </a:r>
          </a:p>
        </p:txBody>
      </p:sp>
    </p:spTree>
    <p:extLst>
      <p:ext uri="{BB962C8B-B14F-4D97-AF65-F5344CB8AC3E}">
        <p14:creationId xmlns:p14="http://schemas.microsoft.com/office/powerpoint/2010/main" val="49190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6E7CE"/>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AC9E99D-5C83-FD4D-8BFC-CF245CFE0C5C}"/>
              </a:ext>
            </a:extLst>
          </p:cNvPr>
          <p:cNvSpPr>
            <a:spLocks noGrp="1"/>
          </p:cNvSpPr>
          <p:nvPr>
            <p:ph type="sldNum" sz="quarter" idx="12"/>
          </p:nvPr>
        </p:nvSpPr>
        <p:spPr/>
        <p:txBody>
          <a:bodyPr/>
          <a:lstStyle/>
          <a:p>
            <a:fld id="{7834CDD4-D76F-4459-B025-0310E913C243}" type="slidenum">
              <a:rPr lang="en-US" smtClean="0"/>
              <a:pPr/>
              <a:t>19</a:t>
            </a:fld>
            <a:endParaRPr lang="en-US"/>
          </a:p>
        </p:txBody>
      </p:sp>
      <p:pic>
        <p:nvPicPr>
          <p:cNvPr id="4" name="Picture 3">
            <a:extLst>
              <a:ext uri="{FF2B5EF4-FFF2-40B4-BE49-F238E27FC236}">
                <a16:creationId xmlns:a16="http://schemas.microsoft.com/office/drawing/2014/main" id="{75810F40-0048-414D-9279-01934ACEB293}"/>
              </a:ext>
            </a:extLst>
          </p:cNvPr>
          <p:cNvPicPr>
            <a:picLocks noChangeAspect="1"/>
          </p:cNvPicPr>
          <p:nvPr/>
        </p:nvPicPr>
        <p:blipFill>
          <a:blip r:embed="rId2"/>
          <a:stretch>
            <a:fillRect/>
          </a:stretch>
        </p:blipFill>
        <p:spPr>
          <a:xfrm>
            <a:off x="6504502" y="310741"/>
            <a:ext cx="3947510" cy="3947510"/>
          </a:xfrm>
          <a:prstGeom prst="rect">
            <a:avLst/>
          </a:prstGeom>
        </p:spPr>
      </p:pic>
      <p:sp>
        <p:nvSpPr>
          <p:cNvPr id="2" name="Rectangle 1">
            <a:extLst>
              <a:ext uri="{FF2B5EF4-FFF2-40B4-BE49-F238E27FC236}">
                <a16:creationId xmlns:a16="http://schemas.microsoft.com/office/drawing/2014/main" id="{1D0C6853-26E0-4E5B-9205-A59D6FE5E828}"/>
              </a:ext>
            </a:extLst>
          </p:cNvPr>
          <p:cNvSpPr/>
          <p:nvPr/>
        </p:nvSpPr>
        <p:spPr>
          <a:xfrm>
            <a:off x="526541" y="4703524"/>
            <a:ext cx="4253087" cy="369332"/>
          </a:xfrm>
          <a:prstGeom prst="rect">
            <a:avLst/>
          </a:prstGeom>
        </p:spPr>
        <p:txBody>
          <a:bodyPr wrap="none">
            <a:spAutoFit/>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https://eventbox.dev/survey/29FD168</a:t>
            </a:r>
            <a:endParaRPr lang="en-US" dirty="0"/>
          </a:p>
        </p:txBody>
      </p:sp>
    </p:spTree>
    <p:extLst>
      <p:ext uri="{BB962C8B-B14F-4D97-AF65-F5344CB8AC3E}">
        <p14:creationId xmlns:p14="http://schemas.microsoft.com/office/powerpoint/2010/main" val="397921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CEA20E-1D14-4A8A-90EA-E5DE784D23F3}"/>
              </a:ext>
            </a:extLst>
          </p:cNvPr>
          <p:cNvSpPr txBox="1"/>
          <p:nvPr/>
        </p:nvSpPr>
        <p:spPr>
          <a:xfrm>
            <a:off x="6818586" y="605659"/>
            <a:ext cx="5255441" cy="5509200"/>
          </a:xfrm>
          <a:prstGeom prst="rect">
            <a:avLst/>
          </a:prstGeom>
          <a:noFill/>
        </p:spPr>
        <p:txBody>
          <a:bodyPr wrap="square" lIns="0" rIns="0" rtlCol="0">
            <a:spAutoFit/>
          </a:bodyPr>
          <a:lstStyle/>
          <a:p>
            <a:r>
              <a:rPr lang="en-US" sz="3200" b="1" dirty="0"/>
              <a:t>AWS Training and Certification works to cultivate hundreds of millions of highly skilled cloud professionals by offering the leading cloud training and certification programs in the industry, enabling AWS customers to innovate and achieve their cloud goals</a:t>
            </a:r>
            <a:r>
              <a:rPr lang="en-US" sz="2800" b="1" dirty="0"/>
              <a:t>.</a:t>
            </a:r>
          </a:p>
        </p:txBody>
      </p:sp>
      <p:pic>
        <p:nvPicPr>
          <p:cNvPr id="5" name="Picture 4">
            <a:extLst>
              <a:ext uri="{FF2B5EF4-FFF2-40B4-BE49-F238E27FC236}">
                <a16:creationId xmlns:a16="http://schemas.microsoft.com/office/drawing/2014/main" id="{9E2C0A3E-F9B1-4D13-9F58-606D265638ED}"/>
              </a:ext>
            </a:extLst>
          </p:cNvPr>
          <p:cNvPicPr>
            <a:picLocks noChangeAspect="1"/>
          </p:cNvPicPr>
          <p:nvPr/>
        </p:nvPicPr>
        <p:blipFill rotWithShape="1">
          <a:blip r:embed="rId3"/>
          <a:srcRect l="7094"/>
          <a:stretch/>
        </p:blipFill>
        <p:spPr>
          <a:xfrm>
            <a:off x="0" y="0"/>
            <a:ext cx="6977029" cy="6858000"/>
          </a:xfrm>
          <a:prstGeom prst="rect">
            <a:avLst/>
          </a:prstGeom>
        </p:spPr>
      </p:pic>
    </p:spTree>
    <p:extLst>
      <p:ext uri="{BB962C8B-B14F-4D97-AF65-F5344CB8AC3E}">
        <p14:creationId xmlns:p14="http://schemas.microsoft.com/office/powerpoint/2010/main" val="76424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8CEA20E-1D14-4A8A-90EA-E5DE784D23F3}"/>
              </a:ext>
            </a:extLst>
          </p:cNvPr>
          <p:cNvSpPr txBox="1"/>
          <p:nvPr/>
        </p:nvSpPr>
        <p:spPr>
          <a:xfrm>
            <a:off x="681577" y="914400"/>
            <a:ext cx="4621161" cy="5327612"/>
          </a:xfrm>
          <a:prstGeom prst="rect">
            <a:avLst/>
          </a:prstGeom>
          <a:noFill/>
        </p:spPr>
        <p:txBody>
          <a:bodyPr wrap="square" lIns="0" rIns="0" rtlCol="0">
            <a:spAutoFit/>
          </a:bodyPr>
          <a:lstStyle/>
          <a:p>
            <a:pPr algn="l">
              <a:lnSpc>
                <a:spcPct val="90000"/>
              </a:lnSpc>
              <a:spcAft>
                <a:spcPts val="600"/>
              </a:spcAft>
            </a:pPr>
            <a:r>
              <a:rPr lang="en-US" sz="5400" dirty="0"/>
              <a:t>The cloud is transforming businesses; </a:t>
            </a:r>
            <a:br>
              <a:rPr lang="en-US" sz="5400" i="1" dirty="0"/>
            </a:br>
            <a:r>
              <a:rPr lang="en-US" sz="5400" dirty="0">
                <a:latin typeface="Amazon Ember" panose="020B0603020204020204" pitchFamily="34" charset="0"/>
                <a:ea typeface="Amazon Ember" panose="020B0603020204020204" pitchFamily="34" charset="0"/>
                <a:cs typeface="Amazon Ember" panose="020B0603020204020204" pitchFamily="34" charset="0"/>
              </a:rPr>
              <a:t>but it’s </a:t>
            </a:r>
            <a:r>
              <a:rPr lang="en-US" sz="5400" b="1" dirty="0">
                <a:solidFill>
                  <a:srgbClr val="A6E7CE"/>
                </a:solidFill>
                <a:latin typeface="Amazon Ember Heavy" panose="020B0603020204020204" pitchFamily="34" charset="0"/>
                <a:ea typeface="Amazon Ember Heavy" panose="020B0603020204020204" pitchFamily="34" charset="0"/>
                <a:cs typeface="Amazon Ember Heavy" panose="020B0603020204020204" pitchFamily="34" charset="0"/>
              </a:rPr>
              <a:t>people</a:t>
            </a:r>
            <a:r>
              <a:rPr lang="en-US" sz="5400" dirty="0">
                <a:latin typeface="Amazon Ember" panose="020B0603020204020204" pitchFamily="34" charset="0"/>
                <a:ea typeface="Amazon Ember" panose="020B0603020204020204" pitchFamily="34" charset="0"/>
                <a:cs typeface="Amazon Ember" panose="020B0603020204020204" pitchFamily="34" charset="0"/>
              </a:rPr>
              <a:t> who are delivering innovation.</a:t>
            </a:r>
          </a:p>
        </p:txBody>
      </p:sp>
      <p:pic>
        <p:nvPicPr>
          <p:cNvPr id="11" name="Picture Placeholder 13">
            <a:extLst>
              <a:ext uri="{FF2B5EF4-FFF2-40B4-BE49-F238E27FC236}">
                <a16:creationId xmlns:a16="http://schemas.microsoft.com/office/drawing/2014/main" id="{4AC43525-12F1-4FA7-9BD6-D257BC2B8BF5}"/>
              </a:ext>
            </a:extLst>
          </p:cNvPr>
          <p:cNvPicPr>
            <a:picLocks noChangeAspect="1"/>
          </p:cNvPicPr>
          <p:nvPr/>
        </p:nvPicPr>
        <p:blipFill rotWithShape="1">
          <a:blip r:embed="rId3">
            <a:extLst>
              <a:ext uri="{28A0092B-C50C-407E-A947-70E740481C1C}">
                <a14:useLocalDpi xmlns:a14="http://schemas.microsoft.com/office/drawing/2010/main" val="0"/>
              </a:ext>
            </a:extLst>
          </a:blip>
          <a:srcRect l="32061" t="13381" r="21550" b="8308"/>
          <a:stretch/>
        </p:blipFill>
        <p:spPr>
          <a:xfrm>
            <a:off x="6096000" y="0"/>
            <a:ext cx="6096000" cy="6858000"/>
          </a:xfrm>
          <a:prstGeom prst="rect">
            <a:avLst/>
          </a:prstGeom>
        </p:spPr>
      </p:pic>
    </p:spTree>
    <p:extLst>
      <p:ext uri="{BB962C8B-B14F-4D97-AF65-F5344CB8AC3E}">
        <p14:creationId xmlns:p14="http://schemas.microsoft.com/office/powerpoint/2010/main" val="268926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D775F18-0829-42B8-BBA0-E053C3D7395C}"/>
              </a:ext>
            </a:extLst>
          </p:cNvPr>
          <p:cNvSpPr/>
          <p:nvPr/>
        </p:nvSpPr>
        <p:spPr>
          <a:xfrm>
            <a:off x="535777" y="837805"/>
            <a:ext cx="4146582" cy="4247317"/>
          </a:xfrm>
          <a:prstGeom prst="rect">
            <a:avLst/>
          </a:prstGeom>
        </p:spPr>
        <p:txBody>
          <a:bodyPr wrap="square">
            <a:spAutoFit/>
          </a:bodyPr>
          <a:lstStyle/>
          <a:p>
            <a:r>
              <a:rPr lang="en-US" sz="5400" dirty="0">
                <a:ea typeface="Amazon Ember" panose="020B0603020204020204" pitchFamily="34" charset="0"/>
                <a:cs typeface="Amazon Ember" panose="020B0603020204020204" pitchFamily="34" charset="0"/>
              </a:rPr>
              <a:t>The skills gap is an opportunity for workers </a:t>
            </a:r>
            <a:r>
              <a:rPr lang="en-US" sz="5400" b="1" dirty="0">
                <a:solidFill>
                  <a:srgbClr val="A6E7CE"/>
                </a:solidFill>
                <a:ea typeface="Amazon Ember" panose="020B0603020204020204" pitchFamily="34" charset="0"/>
                <a:cs typeface="Amazon Ember" panose="020B0603020204020204" pitchFamily="34" charset="0"/>
              </a:rPr>
              <a:t>everywhere</a:t>
            </a:r>
            <a:r>
              <a:rPr lang="en-US" sz="5400" dirty="0">
                <a:ea typeface="Amazon Ember" panose="020B0603020204020204" pitchFamily="34" charset="0"/>
                <a:cs typeface="Amazon Ember" panose="020B0603020204020204" pitchFamily="34" charset="0"/>
              </a:rPr>
              <a:t>.</a:t>
            </a:r>
          </a:p>
        </p:txBody>
      </p:sp>
      <p:pic>
        <p:nvPicPr>
          <p:cNvPr id="13" name="Picture 12">
            <a:extLst>
              <a:ext uri="{FF2B5EF4-FFF2-40B4-BE49-F238E27FC236}">
                <a16:creationId xmlns:a16="http://schemas.microsoft.com/office/drawing/2014/main" id="{0DE6AEB6-90A5-40FF-9B17-F643BF0141BB}"/>
              </a:ext>
            </a:extLst>
          </p:cNvPr>
          <p:cNvPicPr>
            <a:picLocks noChangeAspect="1"/>
          </p:cNvPicPr>
          <p:nvPr/>
        </p:nvPicPr>
        <p:blipFill>
          <a:blip r:embed="rId3"/>
          <a:stretch>
            <a:fillRect/>
          </a:stretch>
        </p:blipFill>
        <p:spPr>
          <a:xfrm>
            <a:off x="5009017" y="293013"/>
            <a:ext cx="6551239" cy="6286542"/>
          </a:xfrm>
          <a:prstGeom prst="rect">
            <a:avLst/>
          </a:prstGeom>
        </p:spPr>
      </p:pic>
    </p:spTree>
    <p:extLst>
      <p:ext uri="{BB962C8B-B14F-4D97-AF65-F5344CB8AC3E}">
        <p14:creationId xmlns:p14="http://schemas.microsoft.com/office/powerpoint/2010/main" val="276287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72C8F4-5FD8-4F8B-A3D9-59FBB5BD7B0B}"/>
              </a:ext>
            </a:extLst>
          </p:cNvPr>
          <p:cNvPicPr>
            <a:picLocks noChangeAspect="1"/>
          </p:cNvPicPr>
          <p:nvPr/>
        </p:nvPicPr>
        <p:blipFill rotWithShape="1">
          <a:blip r:embed="rId3">
            <a:extLst>
              <a:ext uri="{28A0092B-C50C-407E-A947-70E740481C1C}">
                <a14:useLocalDpi xmlns:a14="http://schemas.microsoft.com/office/drawing/2010/main" val="0"/>
              </a:ext>
            </a:extLst>
          </a:blip>
          <a:srcRect l="24964" r="15777"/>
          <a:stretch/>
        </p:blipFill>
        <p:spPr>
          <a:xfrm>
            <a:off x="6096000" y="0"/>
            <a:ext cx="6096000" cy="6858000"/>
          </a:xfrm>
          <a:prstGeom prst="rect">
            <a:avLst/>
          </a:prstGeom>
        </p:spPr>
      </p:pic>
      <p:sp>
        <p:nvSpPr>
          <p:cNvPr id="13" name="TextBox 12">
            <a:extLst>
              <a:ext uri="{FF2B5EF4-FFF2-40B4-BE49-F238E27FC236}">
                <a16:creationId xmlns:a16="http://schemas.microsoft.com/office/drawing/2014/main" id="{F51C2DBB-DCBE-481F-8267-1D05F009B160}"/>
              </a:ext>
            </a:extLst>
          </p:cNvPr>
          <p:cNvSpPr txBox="1"/>
          <p:nvPr/>
        </p:nvSpPr>
        <p:spPr>
          <a:xfrm>
            <a:off x="681577" y="914400"/>
            <a:ext cx="5070637" cy="4579715"/>
          </a:xfrm>
          <a:prstGeom prst="rect">
            <a:avLst/>
          </a:prstGeom>
          <a:noFill/>
        </p:spPr>
        <p:txBody>
          <a:bodyPr wrap="square" lIns="0" rIns="0" rtlCol="0">
            <a:spAutoFit/>
          </a:bodyPr>
          <a:lstStyle/>
          <a:p>
            <a:pPr algn="l">
              <a:lnSpc>
                <a:spcPct val="90000"/>
              </a:lnSpc>
              <a:spcAft>
                <a:spcPts val="600"/>
              </a:spcAft>
            </a:pPr>
            <a:r>
              <a:rPr lang="en-US" sz="5400" dirty="0"/>
              <a:t>Certifying people </a:t>
            </a:r>
            <a:r>
              <a:rPr lang="en-US" sz="5400" dirty="0">
                <a:solidFill>
                  <a:srgbClr val="A6E7CE"/>
                </a:solidFill>
                <a:latin typeface="+mj-lt"/>
              </a:rPr>
              <a:t>improves</a:t>
            </a:r>
            <a:r>
              <a:rPr lang="en-US" sz="5400" dirty="0"/>
              <a:t> retention. 96% of organizations agree.</a:t>
            </a:r>
            <a:endParaRPr lang="en-US" sz="5400" dirty="0">
              <a:latin typeface="Amazon Ember" panose="020B0603020204020204" pitchFamily="34" charset="0"/>
              <a:ea typeface="Amazon Ember" panose="020B0603020204020204" pitchFamily="34" charset="0"/>
              <a:cs typeface="Amazon Ember" panose="020B0603020204020204" pitchFamily="34" charset="0"/>
            </a:endParaRPr>
          </a:p>
        </p:txBody>
      </p:sp>
      <p:sp>
        <p:nvSpPr>
          <p:cNvPr id="2" name="Rectangle 1">
            <a:extLst>
              <a:ext uri="{FF2B5EF4-FFF2-40B4-BE49-F238E27FC236}">
                <a16:creationId xmlns:a16="http://schemas.microsoft.com/office/drawing/2014/main" id="{0B65244D-893F-4A0C-9A48-440A5E3FCE44}"/>
              </a:ext>
            </a:extLst>
          </p:cNvPr>
          <p:cNvSpPr/>
          <p:nvPr/>
        </p:nvSpPr>
        <p:spPr>
          <a:xfrm>
            <a:off x="612127" y="5712767"/>
            <a:ext cx="4610177" cy="400110"/>
          </a:xfrm>
          <a:prstGeom prst="rect">
            <a:avLst/>
          </a:prstGeom>
        </p:spPr>
        <p:txBody>
          <a:bodyPr wrap="square">
            <a:spAutoFit/>
          </a:bodyPr>
          <a:lstStyle/>
          <a:p>
            <a:r>
              <a:rPr lang="en-US" sz="1000" dirty="0">
                <a:ea typeface="Calibri" panose="020F0502020204030204" pitchFamily="34" charset="0"/>
                <a:cs typeface="Calibri" panose="020F0502020204030204" pitchFamily="34" charset="0"/>
              </a:rPr>
              <a:t>(Source: Enterprise Strategy Group, Understanding the Value of AWS Certifications to Organizations, October 2020) </a:t>
            </a:r>
            <a:endParaRPr lang="en-US" sz="1000" dirty="0"/>
          </a:p>
        </p:txBody>
      </p:sp>
    </p:spTree>
    <p:extLst>
      <p:ext uri="{BB962C8B-B14F-4D97-AF65-F5344CB8AC3E}">
        <p14:creationId xmlns:p14="http://schemas.microsoft.com/office/powerpoint/2010/main" val="5321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147EA5-2E7D-4513-B480-D97CB904ECC6}"/>
              </a:ext>
            </a:extLst>
          </p:cNvPr>
          <p:cNvSpPr txBox="1">
            <a:spLocks/>
          </p:cNvSpPr>
          <p:nvPr/>
        </p:nvSpPr>
        <p:spPr>
          <a:xfrm>
            <a:off x="698375" y="914400"/>
            <a:ext cx="4202099" cy="2246050"/>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5400" dirty="0">
                <a:latin typeface="+mn-lt"/>
              </a:rPr>
              <a:t>AWS Training and Certification drives business outcomes.</a:t>
            </a:r>
          </a:p>
        </p:txBody>
      </p:sp>
      <p:grpSp>
        <p:nvGrpSpPr>
          <p:cNvPr id="2" name="Group 1">
            <a:extLst>
              <a:ext uri="{FF2B5EF4-FFF2-40B4-BE49-F238E27FC236}">
                <a16:creationId xmlns:a16="http://schemas.microsoft.com/office/drawing/2014/main" id="{D3FF05A5-E7EC-4C74-AEA2-201BCE49CB50}"/>
              </a:ext>
            </a:extLst>
          </p:cNvPr>
          <p:cNvGrpSpPr/>
          <p:nvPr/>
        </p:nvGrpSpPr>
        <p:grpSpPr>
          <a:xfrm>
            <a:off x="5437220" y="614701"/>
            <a:ext cx="2630155" cy="2814299"/>
            <a:chOff x="572729" y="2176737"/>
            <a:chExt cx="2630155" cy="2814299"/>
          </a:xfrm>
        </p:grpSpPr>
        <p:pic>
          <p:nvPicPr>
            <p:cNvPr id="10" name="Picture 9">
              <a:extLst>
                <a:ext uri="{FF2B5EF4-FFF2-40B4-BE49-F238E27FC236}">
                  <a16:creationId xmlns:a16="http://schemas.microsoft.com/office/drawing/2014/main" id="{ADD97604-D2E5-4C6B-B19C-761E72243DC5}"/>
                </a:ext>
              </a:extLst>
            </p:cNvPr>
            <p:cNvPicPr>
              <a:picLocks noChangeAspect="1"/>
            </p:cNvPicPr>
            <p:nvPr/>
          </p:nvPicPr>
          <p:blipFill>
            <a:blip r:embed="rId3">
              <a:duotone>
                <a:prstClr val="black"/>
                <a:schemeClr val="accent2">
                  <a:tint val="45000"/>
                  <a:satMod val="400000"/>
                </a:schemeClr>
              </a:duotone>
            </a:blip>
            <a:stretch>
              <a:fillRect/>
            </a:stretch>
          </p:blipFill>
          <p:spPr>
            <a:xfrm>
              <a:off x="572729" y="2176737"/>
              <a:ext cx="2630155" cy="1242122"/>
            </a:xfrm>
            <a:prstGeom prst="rect">
              <a:avLst/>
            </a:prstGeom>
          </p:spPr>
        </p:pic>
        <p:sp>
          <p:nvSpPr>
            <p:cNvPr id="11" name="TextBox 10">
              <a:extLst>
                <a:ext uri="{FF2B5EF4-FFF2-40B4-BE49-F238E27FC236}">
                  <a16:creationId xmlns:a16="http://schemas.microsoft.com/office/drawing/2014/main" id="{30FC75D6-BEF7-4EF7-909A-73D224D51772}"/>
                </a:ext>
              </a:extLst>
            </p:cNvPr>
            <p:cNvSpPr txBox="1"/>
            <p:nvPr/>
          </p:nvSpPr>
          <p:spPr>
            <a:xfrm>
              <a:off x="811174" y="3569108"/>
              <a:ext cx="2153264" cy="1421928"/>
            </a:xfrm>
            <a:prstGeom prst="rect">
              <a:avLst/>
            </a:prstGeom>
            <a:noFill/>
          </p:spPr>
          <p:txBody>
            <a:bodyPr wrap="square" lIns="0" rIns="0" rtlCol="0">
              <a:spAutoFit/>
            </a:bodyPr>
            <a:lstStyle/>
            <a:p>
              <a:pPr algn="l">
                <a:lnSpc>
                  <a:spcPct val="90000"/>
                </a:lnSpc>
                <a:spcAft>
                  <a:spcPts val="600"/>
                </a:spcAft>
              </a:pPr>
              <a:r>
                <a:rPr lang="en-US" sz="2400" b="1" dirty="0">
                  <a:latin typeface="Amazon Ember Heavy" panose="020B0603020204020204" pitchFamily="34" charset="0"/>
                  <a:ea typeface="Amazon Ember Heavy" panose="020B0603020204020204" pitchFamily="34" charset="0"/>
                  <a:cs typeface="Amazon Ember Heavy" panose="020B0603020204020204" pitchFamily="34" charset="0"/>
                </a:rPr>
                <a:t>Say better competitive position for partners</a:t>
              </a:r>
            </a:p>
          </p:txBody>
        </p:sp>
      </p:grpSp>
      <p:grpSp>
        <p:nvGrpSpPr>
          <p:cNvPr id="12" name="Group 11">
            <a:extLst>
              <a:ext uri="{FF2B5EF4-FFF2-40B4-BE49-F238E27FC236}">
                <a16:creationId xmlns:a16="http://schemas.microsoft.com/office/drawing/2014/main" id="{16EBAA06-CE28-4ADC-B182-9B653EF7DB58}"/>
              </a:ext>
            </a:extLst>
          </p:cNvPr>
          <p:cNvGrpSpPr/>
          <p:nvPr/>
        </p:nvGrpSpPr>
        <p:grpSpPr>
          <a:xfrm>
            <a:off x="5437219" y="3569108"/>
            <a:ext cx="2630155" cy="2814299"/>
            <a:chOff x="3310184" y="1891602"/>
            <a:chExt cx="2630155" cy="2814299"/>
          </a:xfrm>
        </p:grpSpPr>
        <p:pic>
          <p:nvPicPr>
            <p:cNvPr id="13" name="Picture 12">
              <a:extLst>
                <a:ext uri="{FF2B5EF4-FFF2-40B4-BE49-F238E27FC236}">
                  <a16:creationId xmlns:a16="http://schemas.microsoft.com/office/drawing/2014/main" id="{40FCB43D-1265-4BF6-9C0D-0BDD57F1397D}"/>
                </a:ext>
              </a:extLst>
            </p:cNvPr>
            <p:cNvPicPr>
              <a:picLocks noChangeAspect="1"/>
            </p:cNvPicPr>
            <p:nvPr/>
          </p:nvPicPr>
          <p:blipFill>
            <a:blip r:embed="rId4">
              <a:duotone>
                <a:prstClr val="black"/>
                <a:schemeClr val="accent6">
                  <a:tint val="45000"/>
                  <a:satMod val="400000"/>
                </a:schemeClr>
              </a:duotone>
            </a:blip>
            <a:stretch>
              <a:fillRect/>
            </a:stretch>
          </p:blipFill>
          <p:spPr>
            <a:xfrm>
              <a:off x="3310184" y="1891602"/>
              <a:ext cx="2630155" cy="1242122"/>
            </a:xfrm>
            <a:prstGeom prst="rect">
              <a:avLst/>
            </a:prstGeom>
          </p:spPr>
        </p:pic>
        <p:sp>
          <p:nvSpPr>
            <p:cNvPr id="14" name="TextBox 13">
              <a:extLst>
                <a:ext uri="{FF2B5EF4-FFF2-40B4-BE49-F238E27FC236}">
                  <a16:creationId xmlns:a16="http://schemas.microsoft.com/office/drawing/2014/main" id="{83233E5F-7AA2-4B44-96B5-80A97AB81209}"/>
                </a:ext>
              </a:extLst>
            </p:cNvPr>
            <p:cNvSpPr txBox="1"/>
            <p:nvPr/>
          </p:nvSpPr>
          <p:spPr>
            <a:xfrm>
              <a:off x="3505212" y="3283973"/>
              <a:ext cx="2153264" cy="1421928"/>
            </a:xfrm>
            <a:prstGeom prst="rect">
              <a:avLst/>
            </a:prstGeom>
            <a:noFill/>
          </p:spPr>
          <p:txBody>
            <a:bodyPr wrap="square" lIns="0" rIns="0" rtlCol="0">
              <a:spAutoFit/>
            </a:bodyPr>
            <a:lstStyle/>
            <a:p>
              <a:pPr algn="l">
                <a:lnSpc>
                  <a:spcPct val="90000"/>
                </a:lnSpc>
                <a:spcAft>
                  <a:spcPts val="600"/>
                </a:spcAft>
              </a:pPr>
              <a:r>
                <a:rPr lang="en-US" sz="2400" b="1" dirty="0">
                  <a:latin typeface="Amazon Ember Heavy" panose="020B0603020204020204" pitchFamily="34" charset="0"/>
                  <a:ea typeface="Amazon Ember Heavy" panose="020B0603020204020204" pitchFamily="34" charset="0"/>
                  <a:cs typeface="Amazon Ember Heavy" panose="020B0603020204020204" pitchFamily="34" charset="0"/>
                </a:rPr>
                <a:t>Say better competitive position for organizations</a:t>
              </a:r>
            </a:p>
          </p:txBody>
        </p:sp>
      </p:grpSp>
      <p:grpSp>
        <p:nvGrpSpPr>
          <p:cNvPr id="15" name="Group 14">
            <a:extLst>
              <a:ext uri="{FF2B5EF4-FFF2-40B4-BE49-F238E27FC236}">
                <a16:creationId xmlns:a16="http://schemas.microsoft.com/office/drawing/2014/main" id="{AAF2821E-B7E1-4791-97E5-19FDCFD731FF}"/>
              </a:ext>
            </a:extLst>
          </p:cNvPr>
          <p:cNvGrpSpPr/>
          <p:nvPr/>
        </p:nvGrpSpPr>
        <p:grpSpPr>
          <a:xfrm>
            <a:off x="8611521" y="614701"/>
            <a:ext cx="2630156" cy="2481900"/>
            <a:chOff x="6047639" y="1891602"/>
            <a:chExt cx="2630156" cy="2481900"/>
          </a:xfrm>
        </p:grpSpPr>
        <p:pic>
          <p:nvPicPr>
            <p:cNvPr id="16" name="Picture 15">
              <a:extLst>
                <a:ext uri="{FF2B5EF4-FFF2-40B4-BE49-F238E27FC236}">
                  <a16:creationId xmlns:a16="http://schemas.microsoft.com/office/drawing/2014/main" id="{A9D0C65B-33EC-4D14-82FF-B33CC0941C49}"/>
                </a:ext>
              </a:extLst>
            </p:cNvPr>
            <p:cNvPicPr>
              <a:picLocks noChangeAspect="1"/>
            </p:cNvPicPr>
            <p:nvPr/>
          </p:nvPicPr>
          <p:blipFill>
            <a:blip r:embed="rId5">
              <a:duotone>
                <a:prstClr val="black"/>
                <a:schemeClr val="accent3">
                  <a:tint val="45000"/>
                  <a:satMod val="400000"/>
                </a:schemeClr>
              </a:duotone>
            </a:blip>
            <a:stretch>
              <a:fillRect/>
            </a:stretch>
          </p:blipFill>
          <p:spPr>
            <a:xfrm>
              <a:off x="6047639" y="1891602"/>
              <a:ext cx="2630156" cy="1242122"/>
            </a:xfrm>
            <a:prstGeom prst="rect">
              <a:avLst/>
            </a:prstGeom>
          </p:spPr>
        </p:pic>
        <p:sp>
          <p:nvSpPr>
            <p:cNvPr id="17" name="TextBox 16">
              <a:extLst>
                <a:ext uri="{FF2B5EF4-FFF2-40B4-BE49-F238E27FC236}">
                  <a16:creationId xmlns:a16="http://schemas.microsoft.com/office/drawing/2014/main" id="{43A73A73-0FDE-4611-8B06-46529896F762}"/>
                </a:ext>
              </a:extLst>
            </p:cNvPr>
            <p:cNvSpPr txBox="1"/>
            <p:nvPr/>
          </p:nvSpPr>
          <p:spPr>
            <a:xfrm>
              <a:off x="6218915" y="3283973"/>
              <a:ext cx="2153264" cy="1089529"/>
            </a:xfrm>
            <a:prstGeom prst="rect">
              <a:avLst/>
            </a:prstGeom>
            <a:noFill/>
          </p:spPr>
          <p:txBody>
            <a:bodyPr wrap="square" lIns="0" rIns="0" rtlCol="0">
              <a:spAutoFit/>
            </a:bodyPr>
            <a:lstStyle/>
            <a:p>
              <a:pPr algn="l">
                <a:lnSpc>
                  <a:spcPct val="90000"/>
                </a:lnSpc>
                <a:spcAft>
                  <a:spcPts val="600"/>
                </a:spcAft>
              </a:pPr>
              <a:r>
                <a:rPr lang="en-US" sz="2400" b="1" dirty="0">
                  <a:latin typeface="Amazon Ember Heavy" panose="020B0603020204020204" pitchFamily="34" charset="0"/>
                  <a:ea typeface="Amazon Ember Heavy" panose="020B0603020204020204" pitchFamily="34" charset="0"/>
                  <a:cs typeface="Amazon Ember Heavy" panose="020B0603020204020204" pitchFamily="34" charset="0"/>
                </a:rPr>
                <a:t>Say teams </a:t>
              </a:r>
              <a:br>
                <a:rPr lang="en-US" sz="2400" b="1" dirty="0">
                  <a:latin typeface="Amazon Ember Heavy" panose="020B0603020204020204" pitchFamily="34" charset="0"/>
                  <a:ea typeface="Amazon Ember Heavy" panose="020B0603020204020204" pitchFamily="34" charset="0"/>
                  <a:cs typeface="Amazon Ember Heavy" panose="020B0603020204020204" pitchFamily="34" charset="0"/>
                </a:rPr>
              </a:br>
              <a:r>
                <a:rPr lang="en-US" sz="2400" b="1" dirty="0">
                  <a:latin typeface="Amazon Ember Heavy" panose="020B0603020204020204" pitchFamily="34" charset="0"/>
                  <a:ea typeface="Amazon Ember Heavy" panose="020B0603020204020204" pitchFamily="34" charset="0"/>
                  <a:cs typeface="Amazon Ember Heavy" panose="020B0603020204020204" pitchFamily="34" charset="0"/>
                </a:rPr>
                <a:t>are better innovators</a:t>
              </a:r>
            </a:p>
          </p:txBody>
        </p:sp>
      </p:grpSp>
      <p:grpSp>
        <p:nvGrpSpPr>
          <p:cNvPr id="18" name="Group 17">
            <a:extLst>
              <a:ext uri="{FF2B5EF4-FFF2-40B4-BE49-F238E27FC236}">
                <a16:creationId xmlns:a16="http://schemas.microsoft.com/office/drawing/2014/main" id="{36AEAD44-82F3-44ED-9912-A599A1BB40B9}"/>
              </a:ext>
            </a:extLst>
          </p:cNvPr>
          <p:cNvGrpSpPr/>
          <p:nvPr/>
        </p:nvGrpSpPr>
        <p:grpSpPr>
          <a:xfrm>
            <a:off x="8604122" y="3570280"/>
            <a:ext cx="2630156" cy="2481900"/>
            <a:chOff x="8785096" y="1891602"/>
            <a:chExt cx="2630156" cy="2481900"/>
          </a:xfrm>
        </p:grpSpPr>
        <p:pic>
          <p:nvPicPr>
            <p:cNvPr id="19" name="Picture 18">
              <a:extLst>
                <a:ext uri="{FF2B5EF4-FFF2-40B4-BE49-F238E27FC236}">
                  <a16:creationId xmlns:a16="http://schemas.microsoft.com/office/drawing/2014/main" id="{84CD7301-0859-46CD-A1AF-2C51ABC4986A}"/>
                </a:ext>
              </a:extLst>
            </p:cNvPr>
            <p:cNvPicPr>
              <a:picLocks noChangeAspect="1"/>
            </p:cNvPicPr>
            <p:nvPr/>
          </p:nvPicPr>
          <p:blipFill>
            <a:blip r:embed="rId6">
              <a:duotone>
                <a:prstClr val="black"/>
                <a:srgbClr val="92D050">
                  <a:tint val="45000"/>
                  <a:satMod val="400000"/>
                </a:srgbClr>
              </a:duotone>
            </a:blip>
            <a:stretch>
              <a:fillRect/>
            </a:stretch>
          </p:blipFill>
          <p:spPr>
            <a:xfrm>
              <a:off x="8785096" y="1891602"/>
              <a:ext cx="2630156" cy="1242122"/>
            </a:xfrm>
            <a:prstGeom prst="rect">
              <a:avLst/>
            </a:prstGeom>
          </p:spPr>
        </p:pic>
        <p:sp>
          <p:nvSpPr>
            <p:cNvPr id="20" name="TextBox 19">
              <a:extLst>
                <a:ext uri="{FF2B5EF4-FFF2-40B4-BE49-F238E27FC236}">
                  <a16:creationId xmlns:a16="http://schemas.microsoft.com/office/drawing/2014/main" id="{2D0EE990-574E-494C-86CD-80A92E4DD03D}"/>
                </a:ext>
              </a:extLst>
            </p:cNvPr>
            <p:cNvSpPr txBox="1"/>
            <p:nvPr/>
          </p:nvSpPr>
          <p:spPr>
            <a:xfrm>
              <a:off x="9030941" y="3283973"/>
              <a:ext cx="2153264" cy="1089529"/>
            </a:xfrm>
            <a:prstGeom prst="rect">
              <a:avLst/>
            </a:prstGeom>
            <a:noFill/>
          </p:spPr>
          <p:txBody>
            <a:bodyPr wrap="square" lIns="0" rIns="0" rtlCol="0">
              <a:spAutoFit/>
            </a:bodyPr>
            <a:lstStyle/>
            <a:p>
              <a:pPr algn="l">
                <a:lnSpc>
                  <a:spcPct val="90000"/>
                </a:lnSpc>
                <a:spcAft>
                  <a:spcPts val="600"/>
                </a:spcAft>
              </a:pPr>
              <a:r>
                <a:rPr lang="en-US" sz="2400" b="1" dirty="0">
                  <a:latin typeface="Amazon Ember Heavy" panose="020B0603020204020204" pitchFamily="34" charset="0"/>
                  <a:ea typeface="Amazon Ember Heavy" panose="020B0603020204020204" pitchFamily="34" charset="0"/>
                  <a:cs typeface="Amazon Ember Heavy" panose="020B0603020204020204" pitchFamily="34" charset="0"/>
                </a:rPr>
                <a:t>Have seen an increase in productivity</a:t>
              </a:r>
            </a:p>
          </p:txBody>
        </p:sp>
      </p:grpSp>
      <p:sp>
        <p:nvSpPr>
          <p:cNvPr id="3" name="Rectangle 2">
            <a:extLst>
              <a:ext uri="{FF2B5EF4-FFF2-40B4-BE49-F238E27FC236}">
                <a16:creationId xmlns:a16="http://schemas.microsoft.com/office/drawing/2014/main" id="{A67216B5-8EB9-49C0-A6AA-AA93F13D70E1}"/>
              </a:ext>
            </a:extLst>
          </p:cNvPr>
          <p:cNvSpPr/>
          <p:nvPr/>
        </p:nvSpPr>
        <p:spPr>
          <a:xfrm>
            <a:off x="639946" y="5929069"/>
            <a:ext cx="4331635" cy="246221"/>
          </a:xfrm>
          <a:prstGeom prst="rect">
            <a:avLst/>
          </a:prstGeom>
        </p:spPr>
        <p:txBody>
          <a:bodyPr wrap="none">
            <a:spAutoFit/>
          </a:bodyPr>
          <a:lstStyle/>
          <a:p>
            <a:r>
              <a:rPr lang="en-US" sz="1000" dirty="0"/>
              <a:t>Source: Forrester data on the economic impact of T&amp;C on organizations</a:t>
            </a:r>
          </a:p>
        </p:txBody>
      </p:sp>
    </p:spTree>
    <p:extLst>
      <p:ext uri="{BB962C8B-B14F-4D97-AF65-F5344CB8AC3E}">
        <p14:creationId xmlns:p14="http://schemas.microsoft.com/office/powerpoint/2010/main" val="244958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CA2A6E-7830-D54B-B7A7-E716FB5572BF}"/>
              </a:ext>
            </a:extLst>
          </p:cNvPr>
          <p:cNvSpPr>
            <a:spLocks noGrp="1"/>
          </p:cNvSpPr>
          <p:nvPr>
            <p:ph type="sldNum" sz="quarter" idx="20"/>
          </p:nvPr>
        </p:nvSpPr>
        <p:spPr/>
        <p:txBody>
          <a:bodyPr/>
          <a:lstStyle/>
          <a:p>
            <a:fld id="{7834CDD4-D76F-4459-B025-0310E913C243}" type="slidenum">
              <a:rPr lang="en-US" smtClean="0"/>
              <a:pPr/>
              <a:t>7</a:t>
            </a:fld>
            <a:endParaRPr lang="en-US" dirty="0"/>
          </a:p>
        </p:txBody>
      </p:sp>
      <p:sp>
        <p:nvSpPr>
          <p:cNvPr id="10" name="Content Placeholder 2">
            <a:extLst>
              <a:ext uri="{FF2B5EF4-FFF2-40B4-BE49-F238E27FC236}">
                <a16:creationId xmlns:a16="http://schemas.microsoft.com/office/drawing/2014/main" id="{74946786-BE75-43CA-8B36-5300B45E15B1}"/>
              </a:ext>
            </a:extLst>
          </p:cNvPr>
          <p:cNvSpPr txBox="1">
            <a:spLocks/>
          </p:cNvSpPr>
          <p:nvPr/>
        </p:nvSpPr>
        <p:spPr>
          <a:xfrm>
            <a:off x="609600" y="796148"/>
            <a:ext cx="4623163" cy="1588127"/>
          </a:xfrm>
          <a:prstGeom prst="rect">
            <a:avLst/>
          </a:prstGeom>
        </p:spPr>
        <p:txBody>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5400" dirty="0"/>
              <a:t>Are you ready to invest in learning? The change must start with </a:t>
            </a:r>
            <a:r>
              <a:rPr lang="en-US" sz="5400" b="1" dirty="0">
                <a:solidFill>
                  <a:srgbClr val="A6E7CE"/>
                </a:solidFill>
                <a:latin typeface="Amazon Ember Display Heavy" panose="020F0803020204020204" pitchFamily="34" charset="0"/>
                <a:ea typeface="Amazon Ember Display Heavy" panose="020F0803020204020204" pitchFamily="34" charset="0"/>
                <a:cs typeface="Amazon Ember Display Heavy" panose="020F0803020204020204" pitchFamily="34" charset="0"/>
              </a:rPr>
              <a:t>you</a:t>
            </a:r>
            <a:r>
              <a:rPr lang="en-US" sz="5400" b="1" dirty="0"/>
              <a:t>. </a:t>
            </a:r>
            <a:endParaRPr lang="en-US" sz="5400" dirty="0">
              <a:latin typeface="Amazon Ember" panose="020B0603020204020204" pitchFamily="34" charset="0"/>
              <a:ea typeface="Amazon Ember" panose="020B0603020204020204" pitchFamily="34" charset="0"/>
              <a:cs typeface="Amazon Ember" panose="020B0603020204020204" pitchFamily="34" charset="0"/>
            </a:endParaRPr>
          </a:p>
        </p:txBody>
      </p:sp>
      <p:pic>
        <p:nvPicPr>
          <p:cNvPr id="5" name="Picture 4">
            <a:extLst>
              <a:ext uri="{FF2B5EF4-FFF2-40B4-BE49-F238E27FC236}">
                <a16:creationId xmlns:a16="http://schemas.microsoft.com/office/drawing/2014/main" id="{3E2AF18B-2804-4286-A82A-5EF3EEB05533}"/>
              </a:ext>
            </a:extLst>
          </p:cNvPr>
          <p:cNvPicPr>
            <a:picLocks noChangeAspect="1"/>
          </p:cNvPicPr>
          <p:nvPr/>
        </p:nvPicPr>
        <p:blipFill rotWithShape="1">
          <a:blip r:embed="rId3"/>
          <a:srcRect t="-2935" r="27550" b="3292"/>
          <a:stretch/>
        </p:blipFill>
        <p:spPr>
          <a:xfrm>
            <a:off x="5057496" y="142875"/>
            <a:ext cx="7134503" cy="6715125"/>
          </a:xfrm>
          <a:prstGeom prst="rect">
            <a:avLst/>
          </a:prstGeom>
        </p:spPr>
      </p:pic>
      <p:sp>
        <p:nvSpPr>
          <p:cNvPr id="2" name="Arrow: Chevron 1">
            <a:extLst>
              <a:ext uri="{FF2B5EF4-FFF2-40B4-BE49-F238E27FC236}">
                <a16:creationId xmlns:a16="http://schemas.microsoft.com/office/drawing/2014/main" id="{77C2EDB0-1418-4150-A0F2-7EA30500B579}"/>
              </a:ext>
            </a:extLst>
          </p:cNvPr>
          <p:cNvSpPr/>
          <p:nvPr/>
        </p:nvSpPr>
        <p:spPr>
          <a:xfrm>
            <a:off x="4474346" y="5818514"/>
            <a:ext cx="2459114" cy="486675"/>
          </a:xfrm>
          <a:prstGeom prst="chevro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r>
              <a:rPr lang="en-US" dirty="0">
                <a:solidFill>
                  <a:schemeClr val="tx1"/>
                </a:solidFill>
                <a:latin typeface="+mj-lt"/>
              </a:rPr>
              <a:t>You are here</a:t>
            </a:r>
          </a:p>
        </p:txBody>
      </p:sp>
    </p:spTree>
    <p:extLst>
      <p:ext uri="{BB962C8B-B14F-4D97-AF65-F5344CB8AC3E}">
        <p14:creationId xmlns:p14="http://schemas.microsoft.com/office/powerpoint/2010/main" val="25982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0DFBE0-3BDA-4653-8511-D6C4E998ECE1}"/>
              </a:ext>
            </a:extLst>
          </p:cNvPr>
          <p:cNvSpPr/>
          <p:nvPr/>
        </p:nvSpPr>
        <p:spPr>
          <a:xfrm>
            <a:off x="0" y="0"/>
            <a:ext cx="3114392"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1200"/>
              </a:spcAft>
            </a:pPr>
            <a:endParaRPr lang="en-US" dirty="0" err="1">
              <a:solidFill>
                <a:schemeClr val="tx1"/>
              </a:solidFill>
            </a:endParaRPr>
          </a:p>
        </p:txBody>
      </p:sp>
      <p:sp>
        <p:nvSpPr>
          <p:cNvPr id="28" name="Title 2">
            <a:extLst>
              <a:ext uri="{FF2B5EF4-FFF2-40B4-BE49-F238E27FC236}">
                <a16:creationId xmlns:a16="http://schemas.microsoft.com/office/drawing/2014/main" id="{24F36BAF-B81B-4620-AB64-E13910DC25E9}"/>
              </a:ext>
            </a:extLst>
          </p:cNvPr>
          <p:cNvSpPr>
            <a:spLocks noGrp="1"/>
          </p:cNvSpPr>
          <p:nvPr>
            <p:ph type="title"/>
          </p:nvPr>
        </p:nvSpPr>
        <p:spPr>
          <a:xfrm>
            <a:off x="3415090" y="516145"/>
            <a:ext cx="8298180" cy="474119"/>
          </a:xfrm>
        </p:spPr>
        <p:txBody>
          <a:bodyPr>
            <a:noAutofit/>
          </a:bodyPr>
          <a:lstStyle/>
          <a:p>
            <a:r>
              <a:rPr lang="en-US" sz="2000" dirty="0"/>
              <a:t>Choice Hotels invests in staff, supports cloud migration using AWS Training and Certification</a:t>
            </a:r>
          </a:p>
        </p:txBody>
      </p:sp>
      <p:sp>
        <p:nvSpPr>
          <p:cNvPr id="3" name="Slide Number Placeholder 2">
            <a:extLst>
              <a:ext uri="{FF2B5EF4-FFF2-40B4-BE49-F238E27FC236}">
                <a16:creationId xmlns:a16="http://schemas.microsoft.com/office/drawing/2014/main" id="{0ACA2A6E-7830-D54B-B7A7-E716FB5572BF}"/>
              </a:ext>
            </a:extLst>
          </p:cNvPr>
          <p:cNvSpPr>
            <a:spLocks noGrp="1"/>
          </p:cNvSpPr>
          <p:nvPr>
            <p:ph type="sldNum" sz="quarter" idx="20"/>
          </p:nvPr>
        </p:nvSpPr>
        <p:spPr/>
        <p:txBody>
          <a:bodyPr/>
          <a:lstStyle/>
          <a:p>
            <a:fld id="{7834CDD4-D76F-4459-B025-0310E913C243}" type="slidenum">
              <a:rPr lang="en-US" smtClean="0"/>
              <a:pPr/>
              <a:t>8</a:t>
            </a:fld>
            <a:endParaRPr lang="en-US"/>
          </a:p>
        </p:txBody>
      </p:sp>
      <p:sp>
        <p:nvSpPr>
          <p:cNvPr id="29" name="Text Placeholder 3">
            <a:extLst>
              <a:ext uri="{FF2B5EF4-FFF2-40B4-BE49-F238E27FC236}">
                <a16:creationId xmlns:a16="http://schemas.microsoft.com/office/drawing/2014/main" id="{A5612137-D563-447B-9C76-74094251425D}"/>
              </a:ext>
            </a:extLst>
          </p:cNvPr>
          <p:cNvSpPr txBox="1">
            <a:spLocks/>
          </p:cNvSpPr>
          <p:nvPr/>
        </p:nvSpPr>
        <p:spPr>
          <a:xfrm>
            <a:off x="297392" y="1482550"/>
            <a:ext cx="2445808" cy="1851707"/>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400" b="1" dirty="0">
                <a:latin typeface="Amazon Ember" panose="020B0603020204020204" pitchFamily="34" charset="0"/>
                <a:ea typeface="Amazon Ember" panose="020B0603020204020204" pitchFamily="34" charset="0"/>
                <a:cs typeface="Amazon Ember" panose="020B0603020204020204" pitchFamily="34" charset="0"/>
              </a:rPr>
              <a:t>Company:</a:t>
            </a:r>
            <a:r>
              <a:rPr lang="en-US" sz="1400" dirty="0">
                <a:ea typeface="Amazon Ember" panose="020B0603020204020204" pitchFamily="34" charset="0"/>
                <a:cs typeface="Amazon Ember" panose="020B0603020204020204" pitchFamily="34" charset="0"/>
              </a:rPr>
              <a:t> Choice Hotels International Inc.</a:t>
            </a:r>
            <a:endParaRPr lang="en-US" sz="1400" dirty="0"/>
          </a:p>
          <a:p>
            <a:pPr marL="0" indent="0">
              <a:buNone/>
            </a:pPr>
            <a:r>
              <a:rPr lang="en-US" sz="1400" b="1" dirty="0">
                <a:latin typeface="Amazon Ember" panose="020B0603020204020204" pitchFamily="34" charset="0"/>
                <a:ea typeface="Amazon Ember" panose="020B0603020204020204" pitchFamily="34" charset="0"/>
                <a:cs typeface="Amazon Ember" panose="020B0603020204020204" pitchFamily="34" charset="0"/>
              </a:rPr>
              <a:t>Industry:</a:t>
            </a:r>
            <a:r>
              <a:rPr lang="en-US" sz="1400" dirty="0">
                <a:ea typeface="Amazon Ember" panose="020B0603020204020204" pitchFamily="34" charset="0"/>
                <a:cs typeface="Amazon Ember" panose="020B0603020204020204" pitchFamily="34" charset="0"/>
              </a:rPr>
              <a:t> </a:t>
            </a:r>
            <a:r>
              <a:rPr lang="en-US" sz="1400" dirty="0"/>
              <a:t>Hospitality</a:t>
            </a:r>
          </a:p>
          <a:p>
            <a:pPr marL="0" indent="0">
              <a:buNone/>
            </a:pPr>
            <a:r>
              <a:rPr lang="en-US" sz="1400" b="1" dirty="0">
                <a:latin typeface="Amazon Ember" panose="020B0603020204020204" pitchFamily="34" charset="0"/>
                <a:ea typeface="Amazon Ember" panose="020B0603020204020204" pitchFamily="34" charset="0"/>
                <a:cs typeface="Amazon Ember" panose="020B0603020204020204" pitchFamily="34" charset="0"/>
              </a:rPr>
              <a:t>Country: </a:t>
            </a:r>
            <a:r>
              <a:rPr lang="en-US" sz="1400" dirty="0"/>
              <a:t>United States / Global</a:t>
            </a:r>
          </a:p>
          <a:p>
            <a:pPr marL="0" indent="0">
              <a:buNone/>
            </a:pPr>
            <a:r>
              <a:rPr lang="en-US" sz="1400" b="1" dirty="0">
                <a:latin typeface="Amazon Ember" panose="020B0603020204020204" pitchFamily="34" charset="0"/>
                <a:ea typeface="Amazon Ember" panose="020B0603020204020204" pitchFamily="34" charset="0"/>
                <a:cs typeface="Amazon Ember" panose="020B0603020204020204" pitchFamily="34" charset="0"/>
              </a:rPr>
              <a:t>Website:</a:t>
            </a:r>
            <a:r>
              <a:rPr lang="en-US" sz="1400" dirty="0">
                <a:ea typeface="Amazon Ember" panose="020B0603020204020204" pitchFamily="34" charset="0"/>
                <a:cs typeface="Amazon Ember" panose="020B0603020204020204" pitchFamily="34" charset="0"/>
              </a:rPr>
              <a:t> </a:t>
            </a:r>
            <a:r>
              <a:rPr lang="en-US" sz="1400" dirty="0">
                <a:hlinkClick r:id="rId3">
                  <a:extLst>
                    <a:ext uri="{A12FA001-AC4F-418D-AE19-62706E023703}">
                      <ahyp:hlinkClr xmlns:ahyp="http://schemas.microsoft.com/office/drawing/2018/hyperlinkcolor" val="tx"/>
                    </a:ext>
                  </a:extLst>
                </a:hlinkClick>
              </a:rPr>
              <a:t>choicehotels.com</a:t>
            </a:r>
            <a:endParaRPr lang="en-US" sz="1400" dirty="0"/>
          </a:p>
        </p:txBody>
      </p:sp>
      <p:sp>
        <p:nvSpPr>
          <p:cNvPr id="30" name="Text Placeholder 4">
            <a:extLst>
              <a:ext uri="{FF2B5EF4-FFF2-40B4-BE49-F238E27FC236}">
                <a16:creationId xmlns:a16="http://schemas.microsoft.com/office/drawing/2014/main" id="{71DDD090-DA50-4A2D-9F1F-D0B000C9B436}"/>
              </a:ext>
            </a:extLst>
          </p:cNvPr>
          <p:cNvSpPr txBox="1">
            <a:spLocks/>
          </p:cNvSpPr>
          <p:nvPr/>
        </p:nvSpPr>
        <p:spPr>
          <a:xfrm>
            <a:off x="297443" y="4097511"/>
            <a:ext cx="2614423" cy="2145441"/>
          </a:xfrm>
          <a:prstGeom prst="rect">
            <a:avLst/>
          </a:prstGeom>
        </p:spPr>
        <p:txBody>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400" dirty="0"/>
              <a:t>Choice Hotels is a global hotel franchisor, with 7,000+ locations and nearly 600,000 rooms in more than 40 countries and territories. 1 in 10 US hotels is franchised under a Choice Hotels brand, including Cambria, Comfort, Clarion, and Sleep Inn.</a:t>
            </a:r>
          </a:p>
        </p:txBody>
      </p:sp>
      <p:sp>
        <p:nvSpPr>
          <p:cNvPr id="31" name="Text Placeholder 6">
            <a:extLst>
              <a:ext uri="{FF2B5EF4-FFF2-40B4-BE49-F238E27FC236}">
                <a16:creationId xmlns:a16="http://schemas.microsoft.com/office/drawing/2014/main" id="{98682FAE-9DEA-4383-9309-60AF91BC184A}"/>
              </a:ext>
            </a:extLst>
          </p:cNvPr>
          <p:cNvSpPr txBox="1">
            <a:spLocks/>
          </p:cNvSpPr>
          <p:nvPr/>
        </p:nvSpPr>
        <p:spPr>
          <a:xfrm>
            <a:off x="3373112" y="1932907"/>
            <a:ext cx="2680910" cy="1993048"/>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400" dirty="0"/>
              <a:t>Choice Hotels wanted to further its commitment to continuous learning and increase its ability to optimize for better customizer service and digitization.</a:t>
            </a:r>
          </a:p>
        </p:txBody>
      </p:sp>
      <p:sp>
        <p:nvSpPr>
          <p:cNvPr id="32" name="Text Placeholder 7">
            <a:extLst>
              <a:ext uri="{FF2B5EF4-FFF2-40B4-BE49-F238E27FC236}">
                <a16:creationId xmlns:a16="http://schemas.microsoft.com/office/drawing/2014/main" id="{407711B2-824A-40A6-A98C-5474805D519B}"/>
              </a:ext>
            </a:extLst>
          </p:cNvPr>
          <p:cNvSpPr txBox="1">
            <a:spLocks/>
          </p:cNvSpPr>
          <p:nvPr/>
        </p:nvSpPr>
        <p:spPr>
          <a:xfrm>
            <a:off x="3373112" y="1461441"/>
            <a:ext cx="2680909" cy="390200"/>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800" b="1" i="1" dirty="0">
                <a:solidFill>
                  <a:srgbClr val="A6E7CE"/>
                </a:solidFill>
              </a:rPr>
              <a:t>Challenge</a:t>
            </a:r>
          </a:p>
        </p:txBody>
      </p:sp>
      <p:sp>
        <p:nvSpPr>
          <p:cNvPr id="33" name="Text Placeholder 8">
            <a:extLst>
              <a:ext uri="{FF2B5EF4-FFF2-40B4-BE49-F238E27FC236}">
                <a16:creationId xmlns:a16="http://schemas.microsoft.com/office/drawing/2014/main" id="{EBEA780D-53DF-47C4-8D0A-0E733CD4C52A}"/>
              </a:ext>
            </a:extLst>
          </p:cNvPr>
          <p:cNvSpPr txBox="1">
            <a:spLocks/>
          </p:cNvSpPr>
          <p:nvPr/>
        </p:nvSpPr>
        <p:spPr>
          <a:xfrm>
            <a:off x="297392" y="3298055"/>
            <a:ext cx="2747733" cy="758632"/>
          </a:xfrm>
          <a:prstGeom prst="rect">
            <a:avLst/>
          </a:prstGeom>
        </p:spPr>
        <p:txBody>
          <a:bodyPr anchor="ct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lnSpc>
                <a:spcPct val="120000"/>
              </a:lnSpc>
              <a:buNone/>
            </a:pPr>
            <a:r>
              <a:rPr lang="en-US" sz="1400" b="1" dirty="0"/>
              <a:t>About Choice Hotels </a:t>
            </a:r>
            <a:br>
              <a:rPr lang="en-US" sz="1400" b="1" dirty="0"/>
            </a:br>
            <a:r>
              <a:rPr lang="en-US" sz="1400" b="1" dirty="0"/>
              <a:t>International Inc.</a:t>
            </a:r>
          </a:p>
        </p:txBody>
      </p:sp>
      <p:sp>
        <p:nvSpPr>
          <p:cNvPr id="34" name="Text Placeholder 9">
            <a:extLst>
              <a:ext uri="{FF2B5EF4-FFF2-40B4-BE49-F238E27FC236}">
                <a16:creationId xmlns:a16="http://schemas.microsoft.com/office/drawing/2014/main" id="{DF623428-EDF0-4388-AF10-4220521888FF}"/>
              </a:ext>
            </a:extLst>
          </p:cNvPr>
          <p:cNvSpPr txBox="1">
            <a:spLocks/>
          </p:cNvSpPr>
          <p:nvPr/>
        </p:nvSpPr>
        <p:spPr>
          <a:xfrm>
            <a:off x="6312742" y="1965408"/>
            <a:ext cx="2680910" cy="1993048"/>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400" dirty="0"/>
              <a:t>Using AWS Training and Certification, Choice Hotels increased employee engagement, enabling the company to take advantage of AWS services, accelerate speed to market, and cut costs.</a:t>
            </a:r>
          </a:p>
        </p:txBody>
      </p:sp>
      <p:sp>
        <p:nvSpPr>
          <p:cNvPr id="35" name="Text Placeholder 10">
            <a:extLst>
              <a:ext uri="{FF2B5EF4-FFF2-40B4-BE49-F238E27FC236}">
                <a16:creationId xmlns:a16="http://schemas.microsoft.com/office/drawing/2014/main" id="{504A3C66-37D1-4EFA-96B1-C60821FC9656}"/>
              </a:ext>
            </a:extLst>
          </p:cNvPr>
          <p:cNvSpPr txBox="1">
            <a:spLocks/>
          </p:cNvSpPr>
          <p:nvPr/>
        </p:nvSpPr>
        <p:spPr>
          <a:xfrm>
            <a:off x="6312743" y="1452102"/>
            <a:ext cx="2680909" cy="390200"/>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800" b="1" i="1" dirty="0">
                <a:solidFill>
                  <a:srgbClr val="A6E7CE"/>
                </a:solidFill>
              </a:rPr>
              <a:t>Solution</a:t>
            </a:r>
          </a:p>
        </p:txBody>
      </p:sp>
      <p:sp>
        <p:nvSpPr>
          <p:cNvPr id="36" name="Text Placeholder 11">
            <a:extLst>
              <a:ext uri="{FF2B5EF4-FFF2-40B4-BE49-F238E27FC236}">
                <a16:creationId xmlns:a16="http://schemas.microsoft.com/office/drawing/2014/main" id="{67B0D0F3-D94E-4BD1-B1F4-5028C509692C}"/>
              </a:ext>
            </a:extLst>
          </p:cNvPr>
          <p:cNvSpPr txBox="1">
            <a:spLocks/>
          </p:cNvSpPr>
          <p:nvPr/>
        </p:nvSpPr>
        <p:spPr>
          <a:xfrm>
            <a:off x="9213646" y="2007159"/>
            <a:ext cx="2368754" cy="1993048"/>
          </a:xfrm>
          <a:prstGeom prst="rect">
            <a:avLst/>
          </a:prstGeom>
        </p:spPr>
        <p:txBody>
          <a:bodyPr>
            <a:normAutofit lnSpcReduction="10000"/>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r>
              <a:rPr lang="en-US" sz="1400" dirty="0"/>
              <a:t>Achieved a 93% CI/CD adoption rate</a:t>
            </a:r>
          </a:p>
          <a:p>
            <a:r>
              <a:rPr lang="en-US" sz="1400" dirty="0"/>
              <a:t>Trained 400 employees across 22 AWS Virtual Classroom Training classes in 6 months</a:t>
            </a:r>
          </a:p>
          <a:p>
            <a:r>
              <a:rPr lang="en-US" sz="1400" dirty="0"/>
              <a:t>Trained about 80 employees in security </a:t>
            </a:r>
          </a:p>
        </p:txBody>
      </p:sp>
      <p:sp>
        <p:nvSpPr>
          <p:cNvPr id="37" name="Text Placeholder 12">
            <a:extLst>
              <a:ext uri="{FF2B5EF4-FFF2-40B4-BE49-F238E27FC236}">
                <a16:creationId xmlns:a16="http://schemas.microsoft.com/office/drawing/2014/main" id="{942CCEC7-4969-4D14-BBA6-26D482C39740}"/>
              </a:ext>
            </a:extLst>
          </p:cNvPr>
          <p:cNvSpPr txBox="1">
            <a:spLocks/>
          </p:cNvSpPr>
          <p:nvPr/>
        </p:nvSpPr>
        <p:spPr>
          <a:xfrm>
            <a:off x="9213647" y="1463277"/>
            <a:ext cx="2680909" cy="390200"/>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800" b="1" i="1" dirty="0">
                <a:solidFill>
                  <a:srgbClr val="A6E7CE"/>
                </a:solidFill>
              </a:rPr>
              <a:t>Benefits</a:t>
            </a:r>
          </a:p>
        </p:txBody>
      </p:sp>
      <p:sp>
        <p:nvSpPr>
          <p:cNvPr id="38" name="Text Placeholder 13">
            <a:extLst>
              <a:ext uri="{FF2B5EF4-FFF2-40B4-BE49-F238E27FC236}">
                <a16:creationId xmlns:a16="http://schemas.microsoft.com/office/drawing/2014/main" id="{9FC9D6C4-A2D2-4669-B4D4-32A326F6B827}"/>
              </a:ext>
            </a:extLst>
          </p:cNvPr>
          <p:cNvSpPr txBox="1">
            <a:spLocks/>
          </p:cNvSpPr>
          <p:nvPr/>
        </p:nvSpPr>
        <p:spPr>
          <a:xfrm>
            <a:off x="7564180" y="5719129"/>
            <a:ext cx="3602641" cy="390200"/>
          </a:xfrm>
          <a:prstGeom prst="rect">
            <a:avLst/>
          </a:prstGeom>
        </p:spPr>
        <p:txBody>
          <a:bodyPr>
            <a:normAutofit/>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1600" dirty="0"/>
              <a:t>Brian Kirkland, CIO of Choice Hotels</a:t>
            </a:r>
          </a:p>
        </p:txBody>
      </p:sp>
      <p:sp>
        <p:nvSpPr>
          <p:cNvPr id="39" name="Text Placeholder 16">
            <a:extLst>
              <a:ext uri="{FF2B5EF4-FFF2-40B4-BE49-F238E27FC236}">
                <a16:creationId xmlns:a16="http://schemas.microsoft.com/office/drawing/2014/main" id="{299F0634-726E-4901-B8BA-4E7A501C81E6}"/>
              </a:ext>
            </a:extLst>
          </p:cNvPr>
          <p:cNvSpPr txBox="1">
            <a:spLocks/>
          </p:cNvSpPr>
          <p:nvPr/>
        </p:nvSpPr>
        <p:spPr>
          <a:xfrm>
            <a:off x="3817398" y="4536227"/>
            <a:ext cx="7349423" cy="1002732"/>
          </a:xfrm>
          <a:prstGeom prst="rect">
            <a:avLst/>
          </a:prstGeom>
        </p:spPr>
        <p:txBody>
          <a:bodyPr vert="horz" lIns="0" tIns="45720" rIns="91440" bIns="45720" rtlCol="0">
            <a:normAutofit lnSpcReduction="10000"/>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Font typeface="Amazon Ember" panose="020B0603020204020204" pitchFamily="34" charset="0"/>
              <a:buNone/>
            </a:pPr>
            <a:r>
              <a:rPr lang="en-US" sz="2000" b="1" dirty="0">
                <a:latin typeface="Amazon Ember" panose="020B0603020204020204" pitchFamily="34" charset="0"/>
                <a:ea typeface="Amazon Ember" panose="020B0603020204020204" pitchFamily="34" charset="0"/>
                <a:cs typeface="Amazon Ember" panose="020B0603020204020204" pitchFamily="34" charset="0"/>
              </a:rPr>
              <a:t>After using AWS Training and Certification, we have seen a consistent cost decrease, even as we enable employees to work on AWS.</a:t>
            </a:r>
          </a:p>
        </p:txBody>
      </p:sp>
      <p:pic>
        <p:nvPicPr>
          <p:cNvPr id="40" name="Picture Placeholder 25" descr="Logo&#10;&#10;Description automatically generated">
            <a:extLst>
              <a:ext uri="{FF2B5EF4-FFF2-40B4-BE49-F238E27FC236}">
                <a16:creationId xmlns:a16="http://schemas.microsoft.com/office/drawing/2014/main" id="{D5DD04E1-07E3-47D8-AFB8-91843EBDE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989" y="368811"/>
            <a:ext cx="1542085" cy="943540"/>
          </a:xfrm>
          <a:prstGeom prst="rect">
            <a:avLst/>
          </a:prstGeom>
        </p:spPr>
      </p:pic>
      <p:sp>
        <p:nvSpPr>
          <p:cNvPr id="7" name="TextBox 6">
            <a:extLst>
              <a:ext uri="{FF2B5EF4-FFF2-40B4-BE49-F238E27FC236}">
                <a16:creationId xmlns:a16="http://schemas.microsoft.com/office/drawing/2014/main" id="{A018FCF8-A190-4A2B-AF94-0385E93967D9}"/>
              </a:ext>
            </a:extLst>
          </p:cNvPr>
          <p:cNvSpPr txBox="1"/>
          <p:nvPr/>
        </p:nvSpPr>
        <p:spPr>
          <a:xfrm>
            <a:off x="3411835" y="4154568"/>
            <a:ext cx="327246" cy="1015663"/>
          </a:xfrm>
          <a:prstGeom prst="rect">
            <a:avLst/>
          </a:prstGeom>
          <a:noFill/>
        </p:spPr>
        <p:txBody>
          <a:bodyPr wrap="square" lIns="0" rtlCol="0">
            <a:spAutoFit/>
          </a:bodyPr>
          <a:lstStyle/>
          <a:p>
            <a:pPr algn="l">
              <a:spcAft>
                <a:spcPts val="1200"/>
              </a:spcAft>
            </a:pPr>
            <a:r>
              <a:rPr lang="en-US" sz="6000" dirty="0">
                <a:solidFill>
                  <a:srgbClr val="A6E7CE"/>
                </a:solidFill>
              </a:rPr>
              <a:t>“</a:t>
            </a:r>
          </a:p>
        </p:txBody>
      </p:sp>
      <p:sp>
        <p:nvSpPr>
          <p:cNvPr id="9" name="Rectangle 8">
            <a:extLst>
              <a:ext uri="{FF2B5EF4-FFF2-40B4-BE49-F238E27FC236}">
                <a16:creationId xmlns:a16="http://schemas.microsoft.com/office/drawing/2014/main" id="{7AC84FD8-77D4-4036-98BA-A3084BD3BBD4}"/>
              </a:ext>
            </a:extLst>
          </p:cNvPr>
          <p:cNvSpPr/>
          <p:nvPr/>
        </p:nvSpPr>
        <p:spPr>
          <a:xfrm>
            <a:off x="10911783" y="5017102"/>
            <a:ext cx="510076" cy="1015663"/>
          </a:xfrm>
          <a:prstGeom prst="rect">
            <a:avLst/>
          </a:prstGeom>
        </p:spPr>
        <p:txBody>
          <a:bodyPr wrap="none">
            <a:spAutoFit/>
          </a:bodyPr>
          <a:lstStyle/>
          <a:p>
            <a:pPr>
              <a:spcAft>
                <a:spcPts val="1200"/>
              </a:spcAft>
            </a:pPr>
            <a:r>
              <a:rPr lang="en-US" sz="6000" dirty="0">
                <a:solidFill>
                  <a:srgbClr val="A6E7CE"/>
                </a:solidFill>
              </a:rPr>
              <a:t>“</a:t>
            </a:r>
          </a:p>
        </p:txBody>
      </p:sp>
    </p:spTree>
    <p:extLst>
      <p:ext uri="{BB962C8B-B14F-4D97-AF65-F5344CB8AC3E}">
        <p14:creationId xmlns:p14="http://schemas.microsoft.com/office/powerpoint/2010/main" val="140052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DA9081-8A43-43D4-A7E1-A264B9BE2F94}"/>
              </a:ext>
            </a:extLst>
          </p:cNvPr>
          <p:cNvSpPr>
            <a:spLocks noGrp="1"/>
          </p:cNvSpPr>
          <p:nvPr>
            <p:ph type="title"/>
          </p:nvPr>
        </p:nvSpPr>
        <p:spPr>
          <a:xfrm>
            <a:off x="609600" y="1000752"/>
            <a:ext cx="11125200" cy="763811"/>
          </a:xfrm>
        </p:spPr>
        <p:txBody>
          <a:bodyPr/>
          <a:lstStyle/>
          <a:p>
            <a:r>
              <a:rPr lang="en-US" dirty="0"/>
              <a:t>Choice Hotels</a:t>
            </a:r>
            <a:br>
              <a:rPr lang="en-US" dirty="0"/>
            </a:br>
            <a:endParaRPr lang="en-US" dirty="0"/>
          </a:p>
        </p:txBody>
      </p:sp>
      <p:sp>
        <p:nvSpPr>
          <p:cNvPr id="11" name="Content Placeholder 2">
            <a:extLst>
              <a:ext uri="{FF2B5EF4-FFF2-40B4-BE49-F238E27FC236}">
                <a16:creationId xmlns:a16="http://schemas.microsoft.com/office/drawing/2014/main" id="{EF5ED179-053B-43F0-BC31-93626DEF310C}"/>
              </a:ext>
            </a:extLst>
          </p:cNvPr>
          <p:cNvSpPr txBox="1">
            <a:spLocks/>
          </p:cNvSpPr>
          <p:nvPr/>
        </p:nvSpPr>
        <p:spPr>
          <a:xfrm>
            <a:off x="527531" y="2286000"/>
            <a:ext cx="6123878" cy="4495800"/>
          </a:xfrm>
          <a:prstGeom prst="rect">
            <a:avLst/>
          </a:prstGeom>
        </p:spPr>
        <p:txBody>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dirty="0"/>
              <a:t>“Choice Hotels wants employees to have a career path and do new, exciting things. Training helps us level the playing field by meeting them at their level and developing their cloud skills.”</a:t>
            </a:r>
          </a:p>
          <a:p>
            <a:pPr marL="0" indent="0">
              <a:buNone/>
            </a:pPr>
            <a:endParaRPr lang="en-US" dirty="0"/>
          </a:p>
          <a:p>
            <a:pPr marL="0" indent="0">
              <a:buNone/>
            </a:pPr>
            <a:r>
              <a:rPr lang="en-US" dirty="0"/>
              <a:t> —</a:t>
            </a:r>
            <a:r>
              <a:rPr lang="en-US" i="1" dirty="0"/>
              <a:t>Brian Kirkland</a:t>
            </a:r>
            <a:br>
              <a:rPr lang="en-US" i="1" dirty="0"/>
            </a:br>
            <a:r>
              <a:rPr lang="en-US" sz="2000" i="1" dirty="0"/>
              <a:t>      Chief Information officer, Choice Hotels</a:t>
            </a:r>
            <a:endParaRPr lang="en-US" sz="2000" dirty="0"/>
          </a:p>
          <a:p>
            <a:pPr marL="0" indent="0">
              <a:buNone/>
            </a:pPr>
            <a:endParaRPr lang="en-US" dirty="0"/>
          </a:p>
        </p:txBody>
      </p:sp>
      <p:sp>
        <p:nvSpPr>
          <p:cNvPr id="12" name="Text Placeholder 3">
            <a:extLst>
              <a:ext uri="{FF2B5EF4-FFF2-40B4-BE49-F238E27FC236}">
                <a16:creationId xmlns:a16="http://schemas.microsoft.com/office/drawing/2014/main" id="{07C9C545-17C4-451F-8C83-4B530ED59955}"/>
              </a:ext>
            </a:extLst>
          </p:cNvPr>
          <p:cNvSpPr txBox="1">
            <a:spLocks/>
          </p:cNvSpPr>
          <p:nvPr/>
        </p:nvSpPr>
        <p:spPr>
          <a:xfrm>
            <a:off x="562302" y="1506216"/>
            <a:ext cx="5672846" cy="274320"/>
          </a:xfrm>
          <a:prstGeom prst="rect">
            <a:avLst/>
          </a:prstGeom>
        </p:spPr>
        <p:txBody>
          <a:bodyPr/>
          <a:lstStyle>
            <a:lvl1pPr marL="228600" indent="-228600" algn="l" defTabSz="914400" rtl="0" eaLnBrk="1" latinLnBrk="0" hangingPunct="1">
              <a:lnSpc>
                <a:spcPct val="100000"/>
              </a:lnSpc>
              <a:spcBef>
                <a:spcPts val="0"/>
              </a:spcBef>
              <a:spcAft>
                <a:spcPts val="900"/>
              </a:spcAft>
              <a:buClrTx/>
              <a:buSzPct val="90000"/>
              <a:buFont typeface="Amazon Ember" panose="020B0603020204020204" pitchFamily="34" charset="0"/>
              <a:buChar char="•"/>
              <a:defRPr sz="2800" b="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900"/>
              </a:spcAft>
              <a:buClrTx/>
              <a:buSzPct val="90000"/>
              <a:buFont typeface="Wingdings" panose="05000000000000000000" pitchFamily="2" charset="2"/>
              <a:buChar char="§"/>
              <a:defRPr sz="2400" kern="1200">
                <a:solidFill>
                  <a:schemeClr val="tx1"/>
                </a:solidFill>
                <a:latin typeface="+mn-lt"/>
                <a:ea typeface="+mn-ea"/>
                <a:cs typeface="+mn-cs"/>
              </a:defRPr>
            </a:lvl2pPr>
            <a:lvl3pPr marL="731520" indent="-228600" algn="l" defTabSz="914400" rtl="0" eaLnBrk="1" latinLnBrk="0" hangingPunct="1">
              <a:lnSpc>
                <a:spcPct val="100000"/>
              </a:lnSpc>
              <a:spcBef>
                <a:spcPts val="0"/>
              </a:spcBef>
              <a:spcAft>
                <a:spcPts val="600"/>
              </a:spcAft>
              <a:buClr>
                <a:schemeClr val="bg1"/>
              </a:buClr>
              <a:buFont typeface="Amazon Ember" panose="020B0603020204020204" pitchFamily="34" charset="0"/>
              <a:buChar char="–"/>
              <a:defRPr sz="2000" kern="1200">
                <a:solidFill>
                  <a:schemeClr val="tx1"/>
                </a:solidFill>
                <a:latin typeface="+mn-lt"/>
                <a:ea typeface="+mn-ea"/>
                <a:cs typeface="+mn-cs"/>
              </a:defRPr>
            </a:lvl3pPr>
            <a:lvl4pPr marL="100584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4pPr>
            <a:lvl5pPr marL="1280160" indent="-228600" algn="l" defTabSz="914400" rtl="0" eaLnBrk="1" latinLnBrk="0" hangingPunct="1">
              <a:lnSpc>
                <a:spcPct val="100000"/>
              </a:lnSpc>
              <a:spcBef>
                <a:spcPts val="0"/>
              </a:spcBef>
              <a:spcAft>
                <a:spcPts val="600"/>
              </a:spcAft>
              <a:buClrTx/>
              <a:buFont typeface="Amazon Ember" panose="020B0603020204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mazon Ember" panose="020B0603020204020204" pitchFamily="34" charset="0"/>
              <a:buChar char="•"/>
              <a:defRPr sz="1800" kern="1200">
                <a:solidFill>
                  <a:schemeClr val="tx1"/>
                </a:solidFill>
                <a:latin typeface="+mn-lt"/>
                <a:ea typeface="+mn-ea"/>
                <a:cs typeface="+mn-cs"/>
              </a:defRPr>
            </a:lvl9pPr>
          </a:lstStyle>
          <a:p>
            <a:pPr marL="0" indent="0">
              <a:buNone/>
            </a:pPr>
            <a:r>
              <a:rPr lang="en-US" sz="2400" dirty="0">
                <a:solidFill>
                  <a:srgbClr val="A6E7CE"/>
                </a:solidFill>
                <a:latin typeface="Amazon Ember Cd RC" panose="020B0606020204020204" pitchFamily="34" charset="0"/>
                <a:ea typeface="Amazon Ember Cd RC" panose="020B0606020204020204" pitchFamily="34" charset="0"/>
                <a:cs typeface="Amazon Ember Cd RC" panose="020B0606020204020204" pitchFamily="34" charset="0"/>
              </a:rPr>
              <a:t>Investing in people is investing in outcomes</a:t>
            </a:r>
          </a:p>
        </p:txBody>
      </p:sp>
      <p:pic>
        <p:nvPicPr>
          <p:cNvPr id="13" name="Picture 12">
            <a:extLst>
              <a:ext uri="{FF2B5EF4-FFF2-40B4-BE49-F238E27FC236}">
                <a16:creationId xmlns:a16="http://schemas.microsoft.com/office/drawing/2014/main" id="{C2B50310-F68E-4964-9B12-6DD4B5240560}"/>
              </a:ext>
            </a:extLst>
          </p:cNvPr>
          <p:cNvPicPr>
            <a:picLocks noChangeAspect="1"/>
          </p:cNvPicPr>
          <p:nvPr/>
        </p:nvPicPr>
        <p:blipFill rotWithShape="1">
          <a:blip r:embed="rId3"/>
          <a:srcRect r="27195"/>
          <a:stretch/>
        </p:blipFill>
        <p:spPr>
          <a:xfrm>
            <a:off x="5485471" y="0"/>
            <a:ext cx="6706530" cy="6858000"/>
          </a:xfrm>
          <a:prstGeom prst="rect">
            <a:avLst/>
          </a:prstGeom>
        </p:spPr>
      </p:pic>
    </p:spTree>
    <p:extLst>
      <p:ext uri="{BB962C8B-B14F-4D97-AF65-F5344CB8AC3E}">
        <p14:creationId xmlns:p14="http://schemas.microsoft.com/office/powerpoint/2010/main" val="144992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neBrandConfidential_Dark">
  <a:themeElements>
    <a:clrScheme name="Custom 2">
      <a:dk1>
        <a:srgbClr val="232F3E"/>
      </a:dk1>
      <a:lt1>
        <a:srgbClr val="FFFFFF"/>
      </a:lt1>
      <a:dk2>
        <a:srgbClr val="262261"/>
      </a:dk2>
      <a:lt2>
        <a:srgbClr val="F1F3F3"/>
      </a:lt2>
      <a:accent1>
        <a:srgbClr val="504BAB"/>
      </a:accent1>
      <a:accent2>
        <a:srgbClr val="C9208A"/>
      </a:accent2>
      <a:accent3>
        <a:srgbClr val="F3E502"/>
      </a:accent3>
      <a:accent4>
        <a:srgbClr val="ADE322"/>
      </a:accent4>
      <a:accent5>
        <a:srgbClr val="36C2B3"/>
      </a:accent5>
      <a:accent6>
        <a:srgbClr val="008296"/>
      </a:accent6>
      <a:hlink>
        <a:srgbClr val="44B9D6"/>
      </a:hlink>
      <a:folHlink>
        <a:srgbClr val="44B9D6"/>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1200"/>
          </a:spcAft>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tlCol="0">
        <a:spAutoFit/>
      </a:bodyPr>
      <a:lstStyle>
        <a:defPPr algn="l">
          <a:spcAft>
            <a:spcPts val="1200"/>
          </a:spcAft>
          <a:defRPr dirty="0" err="1" smtClean="0"/>
        </a:defPPr>
      </a:lstStyle>
    </a:txDef>
  </a:objectDefaults>
  <a:extraClrSchemeLst/>
  <a:extLst>
    <a:ext uri="{05A4C25C-085E-4340-85A3-A5531E510DB2}">
      <thm15:themeFamily xmlns:thm15="http://schemas.microsoft.com/office/thememl/2012/main" name="OB_DeckTemplate_Non-Confidential_01-05-2022-DARK" id="{54C4D19F-C7A3-234E-AA86-4694BF08648D}" vid="{6798FC39-F219-B342-9C58-1AC5F68ECF3C}"/>
    </a:ext>
  </a:extLst>
</a:theme>
</file>

<file path=ppt/theme/theme2.xml><?xml version="1.0" encoding="utf-8"?>
<a:theme xmlns:a="http://schemas.openxmlformats.org/drawingml/2006/main" name="Office Theme">
  <a:themeElements>
    <a:clrScheme name="OneBrand2021">
      <a:dk1>
        <a:srgbClr val="232F3E"/>
      </a:dk1>
      <a:lt1>
        <a:srgbClr val="FFFFFF"/>
      </a:lt1>
      <a:dk2>
        <a:srgbClr val="262261"/>
      </a:dk2>
      <a:lt2>
        <a:srgbClr val="F1F3F3"/>
      </a:lt2>
      <a:accent1>
        <a:srgbClr val="A6E7CE"/>
      </a:accent1>
      <a:accent2>
        <a:srgbClr val="36C2B3"/>
      </a:accent2>
      <a:accent3>
        <a:srgbClr val="008296"/>
      </a:accent3>
      <a:accent4>
        <a:srgbClr val="00464F"/>
      </a:accent4>
      <a:accent5>
        <a:srgbClr val="FF9900"/>
      </a:accent5>
      <a:accent6>
        <a:srgbClr val="FE591D"/>
      </a:accent6>
      <a:hlink>
        <a:srgbClr val="00A0C8"/>
      </a:hlink>
      <a:folHlink>
        <a:srgbClr val="00A0C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neBrand2021">
      <a:dk1>
        <a:srgbClr val="232F3E"/>
      </a:dk1>
      <a:lt1>
        <a:srgbClr val="FFFFFF"/>
      </a:lt1>
      <a:dk2>
        <a:srgbClr val="262261"/>
      </a:dk2>
      <a:lt2>
        <a:srgbClr val="F1F3F3"/>
      </a:lt2>
      <a:accent1>
        <a:srgbClr val="A6E7CE"/>
      </a:accent1>
      <a:accent2>
        <a:srgbClr val="36C2B3"/>
      </a:accent2>
      <a:accent3>
        <a:srgbClr val="008296"/>
      </a:accent3>
      <a:accent4>
        <a:srgbClr val="00464F"/>
      </a:accent4>
      <a:accent5>
        <a:srgbClr val="FF9900"/>
      </a:accent5>
      <a:accent6>
        <a:srgbClr val="FE591D"/>
      </a:accent6>
      <a:hlink>
        <a:srgbClr val="00A0C8"/>
      </a:hlink>
      <a:folHlink>
        <a:srgbClr val="00A0C8"/>
      </a:folHlink>
    </a:clrScheme>
    <a:fontScheme name="Ember Heavy and Normal">
      <a:majorFont>
        <a:latin typeface="Amazon Ember Heavy"/>
        <a:ea typeface=""/>
        <a:cs typeface=""/>
      </a:majorFont>
      <a:minorFont>
        <a:latin typeface="Amazon Emb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097DF95828FE4AB0C3487BFB58E93A" ma:contentTypeVersion="16" ma:contentTypeDescription="Create a new document." ma:contentTypeScope="" ma:versionID="15f00d010846a101d841390187a9810b">
  <xsd:schema xmlns:xsd="http://www.w3.org/2001/XMLSchema" xmlns:xs="http://www.w3.org/2001/XMLSchema" xmlns:p="http://schemas.microsoft.com/office/2006/metadata/properties" xmlns:ns2="9a3493d9-1e33-4c41-8e39-391f8de1a481" xmlns:ns3="0a71824d-7dd7-4cf2-9af7-10db0ac3c3a7" targetNamespace="http://schemas.microsoft.com/office/2006/metadata/properties" ma:root="true" ma:fieldsID="c9d36681d6477a215a75840282536303" ns2:_="" ns3:_="">
    <xsd:import namespace="9a3493d9-1e33-4c41-8e39-391f8de1a481"/>
    <xsd:import namespace="0a71824d-7dd7-4cf2-9af7-10db0ac3c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93d9-1e33-4c41-8e39-391f8de1a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84a849-6425-41be-9232-c7b67993d17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1824d-7dd7-4cf2-9af7-10db0ac3c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a9ee81-b800-48bd-89e8-be9f5f5857e8}" ma:internalName="TaxCatchAll" ma:showField="CatchAllData" ma:web="0a71824d-7dd7-4cf2-9af7-10db0ac3c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a71824d-7dd7-4cf2-9af7-10db0ac3c3a7" xsi:nil="true"/>
    <lcf76f155ced4ddcb4097134ff3c332f xmlns="9a3493d9-1e33-4c41-8e39-391f8de1a48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5F8A05B-792D-448C-BF24-9557CD4293A6}"/>
</file>

<file path=customXml/itemProps2.xml><?xml version="1.0" encoding="utf-8"?>
<ds:datastoreItem xmlns:ds="http://schemas.openxmlformats.org/officeDocument/2006/customXml" ds:itemID="{3773638F-FF83-4B0C-B42A-C61FC6195417}"/>
</file>

<file path=customXml/itemProps3.xml><?xml version="1.0" encoding="utf-8"?>
<ds:datastoreItem xmlns:ds="http://schemas.openxmlformats.org/officeDocument/2006/customXml" ds:itemID="{5A78B0A3-2439-497C-9686-0244C18A30A3}"/>
</file>

<file path=docProps/app.xml><?xml version="1.0" encoding="utf-8"?>
<Properties xmlns="http://schemas.openxmlformats.org/officeDocument/2006/extended-properties" xmlns:vt="http://schemas.openxmlformats.org/officeDocument/2006/docPropsVTypes">
  <Template/>
  <TotalTime>18392</TotalTime>
  <Words>2845</Words>
  <Application>Microsoft Office PowerPoint</Application>
  <PresentationFormat>Widescreen</PresentationFormat>
  <Paragraphs>179</Paragraphs>
  <Slides>19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Amazon Ember Thin</vt:lpstr>
      <vt:lpstr>Amazon Ember Display Heavy</vt:lpstr>
      <vt:lpstr>Amazon Ember</vt:lpstr>
      <vt:lpstr>Calibri</vt:lpstr>
      <vt:lpstr>Arial</vt:lpstr>
      <vt:lpstr>Amazon Ember Heavy</vt:lpstr>
      <vt:lpstr>Amazon Ember Cd RC</vt:lpstr>
      <vt:lpstr>Wingdings</vt:lpstr>
      <vt:lpstr>OneBrandConfidential_Dark</vt:lpstr>
      <vt:lpstr>Creating a Culture of Lifelong Learning</vt:lpstr>
      <vt:lpstr>PowerPoint Presentation</vt:lpstr>
      <vt:lpstr>PowerPoint Presentation</vt:lpstr>
      <vt:lpstr>PowerPoint Presentation</vt:lpstr>
      <vt:lpstr>PowerPoint Presentation</vt:lpstr>
      <vt:lpstr>PowerPoint Presentation</vt:lpstr>
      <vt:lpstr>PowerPoint Presentation</vt:lpstr>
      <vt:lpstr>Choice Hotels invests in staff, supports cloud migration using AWS Training and Certification</vt:lpstr>
      <vt:lpstr>Choice Hotels </vt:lpstr>
      <vt:lpstr>PowerPoint Presentation</vt:lpstr>
      <vt:lpstr>A culture of continuous learning includes…</vt:lpstr>
      <vt:lpstr>AWS Skill Builder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Lopez, Elyse</dc:creator>
  <cp:lastModifiedBy>Crowe, Wendy</cp:lastModifiedBy>
  <cp:revision>119</cp:revision>
  <dcterms:created xsi:type="dcterms:W3CDTF">2022-02-24T17:29:53Z</dcterms:created>
  <dcterms:modified xsi:type="dcterms:W3CDTF">2022-07-27T14:22:30Z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0x01010015097DF95828FE4AB0C3487BFB58E93A</vt:lpwstr>
  </property>
</Properties>
</file>