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Lst>
  <p:notesMasterIdLst>
    <p:notesMasterId r:id="rId26"/>
  </p:notesMasterIdLst>
  <p:sldIdLst>
    <p:sldId id="256" r:id="rId6"/>
    <p:sldId id="258" r:id="rId7"/>
    <p:sldId id="1750" r:id="rId8"/>
    <p:sldId id="1730" r:id="rId9"/>
    <p:sldId id="1733" r:id="rId10"/>
    <p:sldId id="1751" r:id="rId11"/>
    <p:sldId id="1749" r:id="rId12"/>
    <p:sldId id="1753" r:id="rId13"/>
    <p:sldId id="310" r:id="rId14"/>
    <p:sldId id="1752" r:id="rId15"/>
    <p:sldId id="1743" r:id="rId16"/>
    <p:sldId id="1754" r:id="rId17"/>
    <p:sldId id="1785" r:id="rId18"/>
    <p:sldId id="1787" r:id="rId19"/>
    <p:sldId id="1777" r:id="rId20"/>
    <p:sldId id="1790" r:id="rId21"/>
    <p:sldId id="1789" r:id="rId22"/>
    <p:sldId id="266" r:id="rId23"/>
    <p:sldId id="352" r:id="rId24"/>
    <p:sldId id="2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A5B"/>
    <a:srgbClr val="030D3E"/>
    <a:srgbClr val="273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654" autoAdjust="0"/>
  </p:normalViewPr>
  <p:slideViewPr>
    <p:cSldViewPr snapToGrid="0">
      <p:cViewPr varScale="1">
        <p:scale>
          <a:sx n="75" d="100"/>
          <a:sy n="75" d="100"/>
        </p:scale>
        <p:origin x="51" y="79"/>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495622882207137E-2"/>
          <c:y val="6.718303831854156E-3"/>
          <c:w val="0.97840601021462092"/>
          <c:h val="0.87484867176992853"/>
        </c:manualLayout>
      </c:layout>
      <c:barChart>
        <c:barDir val="col"/>
        <c:grouping val="clustered"/>
        <c:varyColors val="0"/>
        <c:ser>
          <c:idx val="1"/>
          <c:order val="1"/>
          <c:tx>
            <c:strRef>
              <c:f>Sheet1!$B$1</c:f>
              <c:strCache>
                <c:ptCount val="1"/>
                <c:pt idx="0">
                  <c:v>Historical demand</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val>
            <c:numRef>
              <c:f>Sheet1!$B$2:$B$51</c:f>
              <c:numCache>
                <c:formatCode>General</c:formatCode>
                <c:ptCount val="50"/>
                <c:pt idx="0">
                  <c:v>3</c:v>
                </c:pt>
                <c:pt idx="1">
                  <c:v>4</c:v>
                </c:pt>
                <c:pt idx="2">
                  <c:v>4</c:v>
                </c:pt>
                <c:pt idx="3">
                  <c:v>10</c:v>
                </c:pt>
                <c:pt idx="4">
                  <c:v>11</c:v>
                </c:pt>
                <c:pt idx="5">
                  <c:v>10</c:v>
                </c:pt>
                <c:pt idx="6">
                  <c:v>18</c:v>
                </c:pt>
                <c:pt idx="7">
                  <c:v>15</c:v>
                </c:pt>
                <c:pt idx="8">
                  <c:v>18</c:v>
                </c:pt>
                <c:pt idx="9">
                  <c:v>10</c:v>
                </c:pt>
                <c:pt idx="10">
                  <c:v>5</c:v>
                </c:pt>
                <c:pt idx="11">
                  <c:v>2</c:v>
                </c:pt>
                <c:pt idx="12">
                  <c:v>4</c:v>
                </c:pt>
                <c:pt idx="13">
                  <c:v>6</c:v>
                </c:pt>
                <c:pt idx="14">
                  <c:v>8</c:v>
                </c:pt>
                <c:pt idx="15">
                  <c:v>10</c:v>
                </c:pt>
                <c:pt idx="16">
                  <c:v>17</c:v>
                </c:pt>
                <c:pt idx="17">
                  <c:v>13</c:v>
                </c:pt>
                <c:pt idx="18">
                  <c:v>16</c:v>
                </c:pt>
              </c:numCache>
            </c:numRef>
          </c:val>
          <c:extLst>
            <c:ext xmlns:c16="http://schemas.microsoft.com/office/drawing/2014/chart" uri="{C3380CC4-5D6E-409C-BE32-E72D297353CC}">
              <c16:uniqueId val="{00000000-E80D-496C-816A-CDC4EA6A4299}"/>
            </c:ext>
          </c:extLst>
        </c:ser>
        <c:ser>
          <c:idx val="2"/>
          <c:order val="2"/>
          <c:tx>
            <c:strRef>
              <c:f>Sheet1!$C$1</c:f>
              <c:strCache>
                <c:ptCount val="1"/>
                <c:pt idx="0">
                  <c:v>Actual Demand</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val>
            <c:numRef>
              <c:f>Sheet1!$C$2:$C$51</c:f>
              <c:numCache>
                <c:formatCode>General</c:formatCode>
                <c:ptCount val="50"/>
                <c:pt idx="19">
                  <c:v>2</c:v>
                </c:pt>
                <c:pt idx="20">
                  <c:v>5</c:v>
                </c:pt>
                <c:pt idx="21">
                  <c:v>3</c:v>
                </c:pt>
                <c:pt idx="22">
                  <c:v>8</c:v>
                </c:pt>
                <c:pt idx="23">
                  <c:v>9</c:v>
                </c:pt>
                <c:pt idx="24">
                  <c:v>10</c:v>
                </c:pt>
                <c:pt idx="25">
                  <c:v>17</c:v>
                </c:pt>
                <c:pt idx="26">
                  <c:v>16</c:v>
                </c:pt>
                <c:pt idx="27">
                  <c:v>19</c:v>
                </c:pt>
                <c:pt idx="28">
                  <c:v>12</c:v>
                </c:pt>
                <c:pt idx="29">
                  <c:v>4</c:v>
                </c:pt>
                <c:pt idx="30">
                  <c:v>2</c:v>
                </c:pt>
                <c:pt idx="31">
                  <c:v>4</c:v>
                </c:pt>
                <c:pt idx="32">
                  <c:v>5</c:v>
                </c:pt>
                <c:pt idx="33">
                  <c:v>7</c:v>
                </c:pt>
                <c:pt idx="34">
                  <c:v>10</c:v>
                </c:pt>
                <c:pt idx="35">
                  <c:v>15</c:v>
                </c:pt>
                <c:pt idx="36">
                  <c:v>14</c:v>
                </c:pt>
                <c:pt idx="37">
                  <c:v>16</c:v>
                </c:pt>
                <c:pt idx="38">
                  <c:v>14</c:v>
                </c:pt>
                <c:pt idx="39">
                  <c:v>12</c:v>
                </c:pt>
                <c:pt idx="40">
                  <c:v>13</c:v>
                </c:pt>
                <c:pt idx="41">
                  <c:v>10</c:v>
                </c:pt>
                <c:pt idx="42">
                  <c:v>9</c:v>
                </c:pt>
                <c:pt idx="43">
                  <c:v>6</c:v>
                </c:pt>
              </c:numCache>
            </c:numRef>
          </c:val>
          <c:extLst>
            <c:ext xmlns:c16="http://schemas.microsoft.com/office/drawing/2014/chart" uri="{C3380CC4-5D6E-409C-BE32-E72D297353CC}">
              <c16:uniqueId val="{00000001-E80D-496C-816A-CDC4EA6A4299}"/>
            </c:ext>
          </c:extLst>
        </c:ser>
        <c:dLbls>
          <c:showLegendKey val="0"/>
          <c:showVal val="0"/>
          <c:showCatName val="0"/>
          <c:showSerName val="0"/>
          <c:showPercent val="0"/>
          <c:showBubbleSize val="0"/>
        </c:dLbls>
        <c:gapWidth val="150"/>
        <c:axId val="712742768"/>
        <c:axId val="712734568"/>
        <c:extLst>
          <c:ext xmlns:c15="http://schemas.microsoft.com/office/drawing/2012/chart" uri="{02D57815-91ED-43cb-92C2-25804820EDAC}">
            <c15:filteredBarSeries>
              <c15:ser>
                <c:idx val="0"/>
                <c:order val="0"/>
                <c:tx>
                  <c:strRef>
                    <c:extLst>
                      <c:ext uri="{02D57815-91ED-43cb-92C2-25804820EDAC}">
                        <c15:formulaRef>
                          <c15:sqref>Sheet1!$A$1</c15:sqref>
                        </c15:formulaRef>
                      </c:ext>
                    </c:extLst>
                    <c:strCache>
                      <c:ptCount val="1"/>
                      <c:pt idx="0">
                        <c:v> </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val>
                  <c:numRef>
                    <c:extLst>
                      <c:ext uri="{02D57815-91ED-43cb-92C2-25804820EDAC}">
                        <c15:formulaRef>
                          <c15:sqref>Sheet1!$A$2:$A$51</c15:sqref>
                        </c15:formulaRef>
                      </c:ext>
                    </c:extLst>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val>
                <c:extLst>
                  <c:ext xmlns:c16="http://schemas.microsoft.com/office/drawing/2014/chart" uri="{C3380CC4-5D6E-409C-BE32-E72D297353CC}">
                    <c16:uniqueId val="{00000003-E80D-496C-816A-CDC4EA6A4299}"/>
                  </c:ext>
                </c:extLst>
              </c15:ser>
            </c15:filteredBarSeries>
          </c:ext>
        </c:extLst>
      </c:barChart>
      <c:lineChart>
        <c:grouping val="standard"/>
        <c:varyColors val="0"/>
        <c:ser>
          <c:idx val="3"/>
          <c:order val="3"/>
          <c:tx>
            <c:strRef>
              <c:f>Sheet1!$D$1</c:f>
              <c:strCache>
                <c:ptCount val="1"/>
                <c:pt idx="0">
                  <c:v>Forecasted Demand</c:v>
                </c:pt>
              </c:strCache>
            </c:strRef>
          </c:tx>
          <c:spPr>
            <a:ln w="28575" cap="rnd">
              <a:solidFill>
                <a:schemeClr val="accent2">
                  <a:lumMod val="60000"/>
                </a:schemeClr>
              </a:solidFill>
              <a:round/>
            </a:ln>
            <a:effectLst/>
          </c:spPr>
          <c:marker>
            <c:symbol val="none"/>
          </c:marker>
          <c:val>
            <c:numRef>
              <c:f>Sheet1!$D$2:$D$51</c:f>
              <c:numCache>
                <c:formatCode>General</c:formatCode>
                <c:ptCount val="50"/>
                <c:pt idx="19">
                  <c:v>1</c:v>
                </c:pt>
                <c:pt idx="20">
                  <c:v>6</c:v>
                </c:pt>
                <c:pt idx="21">
                  <c:v>3</c:v>
                </c:pt>
                <c:pt idx="22">
                  <c:v>6</c:v>
                </c:pt>
                <c:pt idx="23">
                  <c:v>5</c:v>
                </c:pt>
                <c:pt idx="24">
                  <c:v>5</c:v>
                </c:pt>
                <c:pt idx="25">
                  <c:v>7</c:v>
                </c:pt>
                <c:pt idx="26">
                  <c:v>8</c:v>
                </c:pt>
                <c:pt idx="27">
                  <c:v>10</c:v>
                </c:pt>
                <c:pt idx="28">
                  <c:v>9</c:v>
                </c:pt>
                <c:pt idx="29">
                  <c:v>4</c:v>
                </c:pt>
                <c:pt idx="30">
                  <c:v>3</c:v>
                </c:pt>
                <c:pt idx="31">
                  <c:v>3</c:v>
                </c:pt>
                <c:pt idx="32">
                  <c:v>7</c:v>
                </c:pt>
                <c:pt idx="33">
                  <c:v>6</c:v>
                </c:pt>
                <c:pt idx="34">
                  <c:v>10</c:v>
                </c:pt>
                <c:pt idx="35">
                  <c:v>19</c:v>
                </c:pt>
                <c:pt idx="36">
                  <c:v>20</c:v>
                </c:pt>
                <c:pt idx="37">
                  <c:v>19</c:v>
                </c:pt>
                <c:pt idx="38">
                  <c:v>18</c:v>
                </c:pt>
                <c:pt idx="39">
                  <c:v>16</c:v>
                </c:pt>
                <c:pt idx="40">
                  <c:v>19</c:v>
                </c:pt>
                <c:pt idx="41">
                  <c:v>16</c:v>
                </c:pt>
                <c:pt idx="42">
                  <c:v>9</c:v>
                </c:pt>
                <c:pt idx="43">
                  <c:v>7</c:v>
                </c:pt>
                <c:pt idx="44">
                  <c:v>3</c:v>
                </c:pt>
                <c:pt idx="45">
                  <c:v>2</c:v>
                </c:pt>
                <c:pt idx="46">
                  <c:v>1</c:v>
                </c:pt>
                <c:pt idx="47">
                  <c:v>4</c:v>
                </c:pt>
                <c:pt idx="48">
                  <c:v>1</c:v>
                </c:pt>
                <c:pt idx="49">
                  <c:v>6</c:v>
                </c:pt>
              </c:numCache>
            </c:numRef>
          </c:val>
          <c:smooth val="0"/>
          <c:extLst>
            <c:ext xmlns:c16="http://schemas.microsoft.com/office/drawing/2014/chart" uri="{C3380CC4-5D6E-409C-BE32-E72D297353CC}">
              <c16:uniqueId val="{00000002-E80D-496C-816A-CDC4EA6A4299}"/>
            </c:ext>
          </c:extLst>
        </c:ser>
        <c:dLbls>
          <c:showLegendKey val="0"/>
          <c:showVal val="0"/>
          <c:showCatName val="0"/>
          <c:showSerName val="0"/>
          <c:showPercent val="0"/>
          <c:showBubbleSize val="0"/>
        </c:dLbls>
        <c:marker val="1"/>
        <c:smooth val="0"/>
        <c:axId val="712742768"/>
        <c:axId val="712734568"/>
      </c:lineChart>
      <c:catAx>
        <c:axId val="71274276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712734568"/>
        <c:crosses val="autoZero"/>
        <c:auto val="1"/>
        <c:lblAlgn val="ctr"/>
        <c:lblOffset val="100"/>
        <c:noMultiLvlLbl val="0"/>
      </c:catAx>
      <c:valAx>
        <c:axId val="712734568"/>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712742768"/>
        <c:crosses val="autoZero"/>
        <c:crossBetween val="between"/>
      </c:valAx>
      <c:spPr>
        <a:noFill/>
        <a:ln>
          <a:noFill/>
        </a:ln>
        <a:effectLst/>
      </c:spPr>
    </c:plotArea>
    <c:legend>
      <c:legendPos val="b"/>
      <c:layout>
        <c:manualLayout>
          <c:xMode val="edge"/>
          <c:yMode val="edge"/>
          <c:x val="0.13456707461280706"/>
          <c:y val="0.94832142246711471"/>
          <c:w val="0.74121685072534704"/>
          <c:h val="5.167857753288532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0.59867</cdr:x>
      <cdr:y>0.2209</cdr:y>
    </cdr:from>
    <cdr:to>
      <cdr:x>0.59867</cdr:x>
      <cdr:y>0.54016</cdr:y>
    </cdr:to>
    <cdr:cxnSp macro="">
      <cdr:nvCxnSpPr>
        <cdr:cNvPr id="3" name="Straight Arrow Connector 2">
          <a:extLst xmlns:a="http://schemas.openxmlformats.org/drawingml/2006/main">
            <a:ext uri="{FF2B5EF4-FFF2-40B4-BE49-F238E27FC236}">
              <a16:creationId xmlns:a16="http://schemas.microsoft.com/office/drawing/2014/main" id="{BEA123B2-36BD-0147-8B12-0F13509A8729}"/>
            </a:ext>
          </a:extLst>
        </cdr:cNvPr>
        <cdr:cNvCxnSpPr/>
      </cdr:nvCxnSpPr>
      <cdr:spPr>
        <a:xfrm xmlns:a="http://schemas.openxmlformats.org/drawingml/2006/main">
          <a:off x="5288537" y="1009157"/>
          <a:ext cx="0" cy="1458533"/>
        </a:xfrm>
        <a:prstGeom xmlns:a="http://schemas.openxmlformats.org/drawingml/2006/main" prst="straightConnector1">
          <a:avLst/>
        </a:prstGeom>
        <a:ln xmlns:a="http://schemas.openxmlformats.org/drawingml/2006/main" w="38100">
          <a:solidFill>
            <a:schemeClr val="accent2"/>
          </a:solidFill>
          <a:headEnd type="triangle"/>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0.8085</cdr:x>
      <cdr:y>0.26333</cdr:y>
    </cdr:from>
    <cdr:to>
      <cdr:x>0.8085</cdr:x>
      <cdr:y>0.41255</cdr:y>
    </cdr:to>
    <cdr:cxnSp macro="">
      <cdr:nvCxnSpPr>
        <cdr:cNvPr id="4" name="Straight Arrow Connector 3">
          <a:extLst xmlns:a="http://schemas.openxmlformats.org/drawingml/2006/main">
            <a:ext uri="{FF2B5EF4-FFF2-40B4-BE49-F238E27FC236}">
              <a16:creationId xmlns:a16="http://schemas.microsoft.com/office/drawing/2014/main" id="{0CE4ADCB-0C8B-AF4E-8A50-7015568C7C37}"/>
            </a:ext>
          </a:extLst>
        </cdr:cNvPr>
        <cdr:cNvCxnSpPr/>
      </cdr:nvCxnSpPr>
      <cdr:spPr>
        <a:xfrm xmlns:a="http://schemas.openxmlformats.org/drawingml/2006/main">
          <a:off x="4463842" y="892839"/>
          <a:ext cx="0" cy="505940"/>
        </a:xfrm>
        <a:prstGeom xmlns:a="http://schemas.openxmlformats.org/drawingml/2006/main" prst="straightConnector1">
          <a:avLst/>
        </a:prstGeom>
        <a:ln xmlns:a="http://schemas.openxmlformats.org/drawingml/2006/main" w="38100">
          <a:solidFill>
            <a:schemeClr val="accent2"/>
          </a:solidFill>
          <a:headEnd type="triangle"/>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BC838-1573-4D2C-BDA1-6EF47CA791BE}"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72F99-7204-4A16-BBCF-540DE47474A0}" type="slidenum">
              <a:rPr lang="en-US" smtClean="0"/>
              <a:t>‹#›</a:t>
            </a:fld>
            <a:endParaRPr lang="en-US"/>
          </a:p>
        </p:txBody>
      </p:sp>
    </p:spTree>
    <p:extLst>
      <p:ext uri="{BB962C8B-B14F-4D97-AF65-F5344CB8AC3E}">
        <p14:creationId xmlns:p14="http://schemas.microsoft.com/office/powerpoint/2010/main" val="363218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affordabletours.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1</a:t>
            </a:fld>
            <a:endParaRPr lang="en-US"/>
          </a:p>
        </p:txBody>
      </p:sp>
    </p:spTree>
    <p:extLst>
      <p:ext uri="{BB962C8B-B14F-4D97-AF65-F5344CB8AC3E}">
        <p14:creationId xmlns:p14="http://schemas.microsoft.com/office/powerpoint/2010/main" val="3027938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 to Demo</a:t>
            </a:r>
          </a:p>
        </p:txBody>
      </p:sp>
      <p:sp>
        <p:nvSpPr>
          <p:cNvPr id="4" name="Slide Number Placeholder 3"/>
          <p:cNvSpPr>
            <a:spLocks noGrp="1"/>
          </p:cNvSpPr>
          <p:nvPr>
            <p:ph type="sldNum" sz="quarter" idx="5"/>
          </p:nvPr>
        </p:nvSpPr>
        <p:spPr/>
        <p:txBody>
          <a:bodyPr/>
          <a:lstStyle/>
          <a:p>
            <a:fld id="{27F72F99-7204-4A16-BBCF-540DE47474A0}" type="slidenum">
              <a:rPr lang="en-US" smtClean="0"/>
              <a:t>10</a:t>
            </a:fld>
            <a:endParaRPr lang="en-US"/>
          </a:p>
        </p:txBody>
      </p:sp>
    </p:spTree>
    <p:extLst>
      <p:ext uri="{BB962C8B-B14F-4D97-AF65-F5344CB8AC3E}">
        <p14:creationId xmlns:p14="http://schemas.microsoft.com/office/powerpoint/2010/main" val="1412861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under the covers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rPr>
              <a:t>Amazon Confidential</a:t>
            </a:r>
          </a:p>
        </p:txBody>
      </p:sp>
    </p:spTree>
    <p:extLst>
      <p:ext uri="{BB962C8B-B14F-4D97-AF65-F5344CB8AC3E}">
        <p14:creationId xmlns:p14="http://schemas.microsoft.com/office/powerpoint/2010/main" val="832803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mazon Ember Regular" charset="0"/>
                <a:ea typeface="+mn-ea"/>
                <a:cs typeface="+mn-cs"/>
              </a:rPr>
              <a:t>Behind the Scene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384017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532721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https://aws.amazon.com/solutions/case-studies/app-8/</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DF8DB-C7C2-440C-835C-C0DDF25B3740}"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669548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Amazon Ember Regular" charset="0"/>
                <a:ea typeface="+mn-ea"/>
                <a:cs typeface="+mn-cs"/>
                <a:hlinkClick r:id="rId3"/>
              </a:rPr>
              <a:t>AffordableTours.com</a:t>
            </a:r>
            <a:r>
              <a:rPr lang="en-US" sz="1200" b="0" i="0" kern="1200" dirty="0">
                <a:solidFill>
                  <a:schemeClr val="tx1"/>
                </a:solidFill>
                <a:effectLst/>
                <a:latin typeface="Amazon Ember Regular" charset="0"/>
                <a:ea typeface="+mn-ea"/>
                <a:cs typeface="+mn-cs"/>
              </a:rPr>
              <a:t> is a </a:t>
            </a:r>
            <a:r>
              <a:rPr lang="en-US" sz="1200" spc="75" dirty="0">
                <a:solidFill>
                  <a:srgbClr val="FF9900"/>
                </a:solidFill>
                <a:latin typeface="Amazon Ember"/>
              </a:rPr>
              <a:t>travel sellers of escorted tours, cruises, river cruises, and active vacations in the US. Their </a:t>
            </a:r>
            <a:r>
              <a:rPr lang="en-US" sz="1200" b="0" i="0" kern="1200" dirty="0">
                <a:solidFill>
                  <a:schemeClr val="tx1"/>
                </a:solidFill>
                <a:effectLst/>
                <a:latin typeface="Amazon Ember Regular" charset="0"/>
                <a:ea typeface="+mn-ea"/>
                <a:cs typeface="+mn-cs"/>
              </a:rPr>
              <a:t>customers have a compelling incentive to pick up the phone and call them. They diligently work to offer their customers low prices on travel packages  helping them see and experience new wonders. For their business to thrive and to offer even lower prices,</a:t>
            </a:r>
            <a:r>
              <a:rPr lang="en-US" sz="1200" b="0" i="0" kern="1200" baseline="0" dirty="0">
                <a:solidFill>
                  <a:schemeClr val="tx1"/>
                </a:solidFill>
                <a:effectLst/>
                <a:latin typeface="Amazon Ember Regular" charset="0"/>
                <a:ea typeface="+mn-ea"/>
                <a:cs typeface="+mn-cs"/>
              </a:rPr>
              <a:t> they need</a:t>
            </a:r>
            <a:r>
              <a:rPr lang="en-US" sz="1200" b="0" i="0" kern="1200" dirty="0">
                <a:solidFill>
                  <a:schemeClr val="tx1"/>
                </a:solidFill>
                <a:effectLst/>
                <a:latin typeface="Amazon Ember Regular" charset="0"/>
                <a:ea typeface="+mn-ea"/>
                <a:cs typeface="+mn-cs"/>
              </a:rPr>
              <a:t> to find efficiencies everywhere possible. With their</a:t>
            </a:r>
            <a:r>
              <a:rPr lang="en-US" sz="1200" b="0" i="0" kern="1200" baseline="0" dirty="0">
                <a:solidFill>
                  <a:schemeClr val="tx1"/>
                </a:solidFill>
                <a:effectLst/>
                <a:latin typeface="Amazon Ember Regular" charset="0"/>
                <a:ea typeface="+mn-ea"/>
                <a:cs typeface="+mn-cs"/>
              </a:rPr>
              <a:t> </a:t>
            </a:r>
            <a:r>
              <a:rPr lang="en-US" sz="1200" b="0" i="0" kern="1200" dirty="0">
                <a:solidFill>
                  <a:schemeClr val="tx1"/>
                </a:solidFill>
                <a:effectLst/>
                <a:latin typeface="Amazon Ember Regular" charset="0"/>
                <a:ea typeface="+mn-ea"/>
                <a:cs typeface="+mn-cs"/>
              </a:rPr>
              <a:t>global presence they</a:t>
            </a:r>
            <a:r>
              <a:rPr lang="en-US" sz="1200" b="0" i="0" kern="1200" baseline="0" dirty="0">
                <a:solidFill>
                  <a:schemeClr val="tx1"/>
                </a:solidFill>
                <a:effectLst/>
                <a:latin typeface="Amazon Ember Regular" charset="0"/>
                <a:ea typeface="+mn-ea"/>
                <a:cs typeface="+mn-cs"/>
              </a:rPr>
              <a:t> </a:t>
            </a:r>
            <a:r>
              <a:rPr lang="en-US" sz="1200" b="0" i="0" kern="1200" dirty="0">
                <a:solidFill>
                  <a:schemeClr val="tx1"/>
                </a:solidFill>
                <a:effectLst/>
                <a:latin typeface="Amazon Ember Regular" charset="0"/>
                <a:ea typeface="+mn-ea"/>
                <a:cs typeface="+mn-cs"/>
              </a:rPr>
              <a:t>regularly ran into issues having unbalanced resourcing to handle customer call volumes. Some days they</a:t>
            </a:r>
            <a:r>
              <a:rPr lang="en-US" sz="1200" b="0" i="0" kern="1200" baseline="0" dirty="0">
                <a:solidFill>
                  <a:schemeClr val="tx1"/>
                </a:solidFill>
                <a:effectLst/>
                <a:latin typeface="Amazon Ember Regular" charset="0"/>
                <a:ea typeface="+mn-ea"/>
                <a:cs typeface="+mn-cs"/>
              </a:rPr>
              <a:t> </a:t>
            </a:r>
            <a:r>
              <a:rPr lang="en-US" sz="1200" b="0" i="0" kern="1200" dirty="0">
                <a:solidFill>
                  <a:schemeClr val="tx1"/>
                </a:solidFill>
                <a:effectLst/>
                <a:latin typeface="Amazon Ember Regular" charset="0"/>
                <a:ea typeface="+mn-ea"/>
                <a:cs typeface="+mn-cs"/>
              </a:rPr>
              <a:t>had too many agents and other days they had too few which would create inconsistent customer experiences increased our missed call rates and operating costs. By using Amazon Forecast they are now able to anticipate customer demand call volumes to ensure they have the right number of agents each day improving their missed call rate by approximately 20%.</a:t>
            </a:r>
          </a:p>
          <a:p>
            <a:r>
              <a:rPr lang="en-US" sz="1200" b="0" i="0" kern="1200" dirty="0">
                <a:solidFill>
                  <a:schemeClr val="tx1"/>
                </a:solidFill>
                <a:effectLst/>
                <a:latin typeface="Amazon Ember Regular" charset="0"/>
                <a:ea typeface="+mn-ea"/>
                <a:cs typeface="+mn-cs"/>
              </a:rPr>
              <a:t> </a:t>
            </a:r>
          </a:p>
          <a:p>
            <a:r>
              <a:rPr lang="en-US" sz="1200" b="1" i="0" kern="1200" dirty="0">
                <a:solidFill>
                  <a:schemeClr val="tx1"/>
                </a:solidFill>
                <a:effectLst/>
                <a:latin typeface="Amazon Ember Regular" charset="0"/>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DF8DB-C7C2-440C-835C-C0DDF25B3740}"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775870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18</a:t>
            </a:fld>
            <a:endParaRPr lang="en-US"/>
          </a:p>
        </p:txBody>
      </p:sp>
    </p:spTree>
    <p:extLst>
      <p:ext uri="{BB962C8B-B14F-4D97-AF65-F5344CB8AC3E}">
        <p14:creationId xmlns:p14="http://schemas.microsoft.com/office/powerpoint/2010/main" val="2427017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19</a:t>
            </a:fld>
            <a:endParaRPr lang="en-US"/>
          </a:p>
        </p:txBody>
      </p:sp>
    </p:spTree>
    <p:extLst>
      <p:ext uri="{BB962C8B-B14F-4D97-AF65-F5344CB8AC3E}">
        <p14:creationId xmlns:p14="http://schemas.microsoft.com/office/powerpoint/2010/main" val="1738906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20</a:t>
            </a:fld>
            <a:endParaRPr lang="en-US"/>
          </a:p>
        </p:txBody>
      </p:sp>
    </p:spTree>
    <p:extLst>
      <p:ext uri="{BB962C8B-B14F-4D97-AF65-F5344CB8AC3E}">
        <p14:creationId xmlns:p14="http://schemas.microsoft.com/office/powerpoint/2010/main" val="244930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2</a:t>
            </a:fld>
            <a:endParaRPr lang="en-US"/>
          </a:p>
        </p:txBody>
      </p:sp>
    </p:spTree>
    <p:extLst>
      <p:ext uri="{BB962C8B-B14F-4D97-AF65-F5344CB8AC3E}">
        <p14:creationId xmlns:p14="http://schemas.microsoft.com/office/powerpoint/2010/main" val="927012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baseline="0" dirty="0">
                <a:sym typeface="Wingdings" pitchFamily="2" charset="2"/>
              </a:rPr>
              <a:t>The power of forecasting to address business problems such as food waste</a:t>
            </a:r>
          </a:p>
        </p:txBody>
      </p:sp>
      <p:sp>
        <p:nvSpPr>
          <p:cNvPr id="4" name="Header Placeholder 3"/>
          <p:cNvSpPr>
            <a:spLocks noGrp="1"/>
          </p:cNvSpPr>
          <p:nvPr>
            <p:ph type="hdr" sz="quarter"/>
          </p:nvPr>
        </p:nvSpPr>
        <p:spPr/>
        <p:txBody>
          <a:bodyPr/>
          <a:lstStyle/>
          <a:p>
            <a:r>
              <a:rPr lang="en-US"/>
              <a:t>AWS SKO Event 2019</a:t>
            </a:r>
            <a:endParaRPr lang="en-US" dirty="0"/>
          </a:p>
        </p:txBody>
      </p:sp>
      <p:sp>
        <p:nvSpPr>
          <p:cNvPr id="5" name="Footer Placeholder 4"/>
          <p:cNvSpPr>
            <a:spLocks noGrp="1"/>
          </p:cNvSpPr>
          <p:nvPr>
            <p:ph type="ftr" sz="quarter" idx="4"/>
          </p:nvPr>
        </p:nvSpPr>
        <p:spPr/>
        <p:txBody>
          <a:bodyPr/>
          <a:lstStyle/>
          <a:p>
            <a:r>
              <a:rPr lang="en-US" altLang="x-none" sz="700">
                <a:solidFill>
                  <a:srgbClr val="282828"/>
                </a:solidFill>
                <a:latin typeface="Amazon Ember" charset="0"/>
                <a:ea typeface="Amazon Ember" charset="0"/>
                <a:cs typeface="Amazon Ember" charset="0"/>
              </a:rPr>
              <a:t>© 2018, Amazon Web Services, Inc. or its Affiliates. All rights reserved.</a:t>
            </a:r>
            <a:endParaRPr lang="en-US" altLang="x-none" sz="700" dirty="0">
              <a:solidFill>
                <a:srgbClr val="282828"/>
              </a:solidFill>
              <a:latin typeface="Amazon Ember" charset="0"/>
              <a:ea typeface="Amazon Ember" charset="0"/>
              <a:cs typeface="Amazon Ember" charset="0"/>
            </a:endParaRPr>
          </a:p>
        </p:txBody>
      </p:sp>
      <p:sp>
        <p:nvSpPr>
          <p:cNvPr id="6" name="Date Placeholder 5"/>
          <p:cNvSpPr>
            <a:spLocks noGrp="1"/>
          </p:cNvSpPr>
          <p:nvPr>
            <p:ph type="dt" idx="1"/>
          </p:nvPr>
        </p:nvSpPr>
        <p:spPr/>
        <p:txBody>
          <a:bodyPr/>
          <a:lstStyle/>
          <a:p>
            <a:fld id="{E4738081-ED31-43D5-BFC3-EF4925DA9A61}" type="datetime8">
              <a:rPr lang="en-US" smtClean="0"/>
              <a:t>7/22/2022 10:46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24095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b="0" i="0" kern="1200" baseline="0" dirty="0">
                <a:solidFill>
                  <a:schemeClr val="tx1"/>
                </a:solidFill>
                <a:effectLst/>
                <a:latin typeface="Amazon Ember Regular" charset="0"/>
                <a:ea typeface="+mn-ea"/>
                <a:cs typeface="+mn-cs"/>
              </a:rPr>
              <a:t>Why we need to use ML instead of traditional methods of forecasting</a:t>
            </a:r>
          </a:p>
        </p:txBody>
      </p:sp>
      <p:sp>
        <p:nvSpPr>
          <p:cNvPr id="4" name="Header Placeholder 3"/>
          <p:cNvSpPr>
            <a:spLocks noGrp="1"/>
          </p:cNvSpPr>
          <p:nvPr>
            <p:ph type="hdr" sz="quarter"/>
          </p:nvPr>
        </p:nvSpPr>
        <p:spPr/>
        <p:txBody>
          <a:bodyPr/>
          <a:lstStyle/>
          <a:p>
            <a:r>
              <a:rPr lang="en-US"/>
              <a:t>AWS SKO Event 2019</a:t>
            </a:r>
            <a:endParaRPr lang="en-US" dirty="0"/>
          </a:p>
        </p:txBody>
      </p:sp>
      <p:sp>
        <p:nvSpPr>
          <p:cNvPr id="5" name="Footer Placeholder 4"/>
          <p:cNvSpPr>
            <a:spLocks noGrp="1"/>
          </p:cNvSpPr>
          <p:nvPr>
            <p:ph type="ftr" sz="quarter" idx="4"/>
          </p:nvPr>
        </p:nvSpPr>
        <p:spPr/>
        <p:txBody>
          <a:bodyPr/>
          <a:lstStyle/>
          <a:p>
            <a:r>
              <a:rPr lang="en-US" altLang="x-none" sz="700">
                <a:solidFill>
                  <a:srgbClr val="282828"/>
                </a:solidFill>
                <a:latin typeface="Amazon Ember" charset="0"/>
                <a:ea typeface="Amazon Ember" charset="0"/>
                <a:cs typeface="Amazon Ember" charset="0"/>
              </a:rPr>
              <a:t>© 2018, Amazon Web Services, Inc. or its Affiliates. All rights reserved.</a:t>
            </a:r>
            <a:endParaRPr lang="en-US" altLang="x-none" sz="700" dirty="0">
              <a:solidFill>
                <a:srgbClr val="282828"/>
              </a:solidFill>
              <a:latin typeface="Amazon Ember" charset="0"/>
              <a:ea typeface="Amazon Ember" charset="0"/>
              <a:cs typeface="Amazon Ember" charset="0"/>
            </a:endParaRPr>
          </a:p>
        </p:txBody>
      </p:sp>
      <p:sp>
        <p:nvSpPr>
          <p:cNvPr id="6" name="Date Placeholder 5"/>
          <p:cNvSpPr>
            <a:spLocks noGrp="1"/>
          </p:cNvSpPr>
          <p:nvPr>
            <p:ph type="dt" idx="1"/>
          </p:nvPr>
        </p:nvSpPr>
        <p:spPr/>
        <p:txBody>
          <a:bodyPr/>
          <a:lstStyle/>
          <a:p>
            <a:fld id="{E4738081-ED31-43D5-BFC3-EF4925DA9A61}" type="datetime8">
              <a:rPr lang="en-US" smtClean="0"/>
              <a:t>7/22/2022 10:46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1387222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Amazon Ember Regular" charset="0"/>
                <a:ea typeface="+mn-ea"/>
                <a:cs typeface="+mn-cs"/>
              </a:rPr>
              <a:t>What is forecasting</a:t>
            </a:r>
          </a:p>
        </p:txBody>
      </p:sp>
      <p:sp>
        <p:nvSpPr>
          <p:cNvPr id="4" name="Header Placeholder 3"/>
          <p:cNvSpPr>
            <a:spLocks noGrp="1"/>
          </p:cNvSpPr>
          <p:nvPr>
            <p:ph type="hdr" sz="quarter"/>
          </p:nvPr>
        </p:nvSpPr>
        <p:spPr/>
        <p:txBody>
          <a:bodyPr/>
          <a:lstStyle/>
          <a:p>
            <a:r>
              <a:rPr lang="en-US"/>
              <a:t>AWS SKO Event 2019</a:t>
            </a:r>
            <a:endParaRPr lang="en-US" dirty="0"/>
          </a:p>
        </p:txBody>
      </p:sp>
      <p:sp>
        <p:nvSpPr>
          <p:cNvPr id="5" name="Footer Placeholder 4"/>
          <p:cNvSpPr>
            <a:spLocks noGrp="1"/>
          </p:cNvSpPr>
          <p:nvPr>
            <p:ph type="ftr" sz="quarter" idx="4"/>
          </p:nvPr>
        </p:nvSpPr>
        <p:spPr/>
        <p:txBody>
          <a:bodyPr/>
          <a:lstStyle/>
          <a:p>
            <a:r>
              <a:rPr lang="en-US" altLang="x-none" sz="700">
                <a:solidFill>
                  <a:srgbClr val="282828"/>
                </a:solidFill>
                <a:latin typeface="Amazon Ember" charset="0"/>
                <a:ea typeface="Amazon Ember" charset="0"/>
                <a:cs typeface="Amazon Ember" charset="0"/>
              </a:rPr>
              <a:t>© 2018, Amazon Web Services, Inc. or its Affiliates. All rights reserved.</a:t>
            </a:r>
            <a:endParaRPr lang="en-US" altLang="x-none" sz="700" dirty="0">
              <a:solidFill>
                <a:srgbClr val="282828"/>
              </a:solidFill>
              <a:latin typeface="Amazon Ember" charset="0"/>
              <a:ea typeface="Amazon Ember" charset="0"/>
              <a:cs typeface="Amazon Ember" charset="0"/>
            </a:endParaRPr>
          </a:p>
        </p:txBody>
      </p:sp>
      <p:sp>
        <p:nvSpPr>
          <p:cNvPr id="6" name="Date Placeholder 5"/>
          <p:cNvSpPr>
            <a:spLocks noGrp="1"/>
          </p:cNvSpPr>
          <p:nvPr>
            <p:ph type="dt" idx="1"/>
          </p:nvPr>
        </p:nvSpPr>
        <p:spPr/>
        <p:txBody>
          <a:bodyPr/>
          <a:lstStyle/>
          <a:p>
            <a:fld id="{E4738081-ED31-43D5-BFC3-EF4925DA9A61}" type="datetime8">
              <a:rPr lang="en-US" smtClean="0"/>
              <a:t>7/22/2022 10:46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3632190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Amazon Ember Regular" charset="0"/>
                <a:ea typeface="+mn-ea"/>
                <a:cs typeface="+mn-cs"/>
              </a:rPr>
              <a:t>Why we build Amazon Forecast</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mazon Ember Regular" charset="0"/>
                <a:ea typeface="+mn-ea"/>
                <a:cs typeface="+mn-cs"/>
              </a:rPr>
              <a:t>AWS SKO Event 2019</a:t>
            </a:r>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x-none" sz="700" b="0" i="0" u="none" strike="noStrike" kern="1200" cap="none" spc="0" normalizeH="0" baseline="0" noProof="0">
                <a:ln>
                  <a:noFill/>
                </a:ln>
                <a:solidFill>
                  <a:srgbClr val="282828"/>
                </a:solidFill>
                <a:effectLst/>
                <a:uLnTx/>
                <a:uFillTx/>
                <a:latin typeface="Amazon Ember" charset="0"/>
                <a:ea typeface="Amazon Ember" charset="0"/>
                <a:cs typeface="Amazon Ember" charset="0"/>
              </a:rPr>
              <a:t>© 2018, Amazon Web Services, Inc. or its Affiliates. All rights reserved.</a:t>
            </a:r>
            <a:endParaRPr kumimoji="0" lang="en-US" altLang="x-none" sz="700" b="0" i="0" u="none" strike="noStrike" kern="1200" cap="none" spc="0" normalizeH="0" baseline="0" noProof="0" dirty="0">
              <a:ln>
                <a:noFill/>
              </a:ln>
              <a:solidFill>
                <a:srgbClr val="282828"/>
              </a:solidFill>
              <a:effectLst/>
              <a:uLnTx/>
              <a:uFillTx/>
              <a:latin typeface="Amazon Ember" charset="0"/>
              <a:ea typeface="Amazon Ember" charset="0"/>
              <a:cs typeface="Amazon Ember" charset="0"/>
            </a:endParaRPr>
          </a:p>
        </p:txBody>
      </p:sp>
      <p:sp>
        <p:nvSpPr>
          <p:cNvPr id="6" name="Date Placeholder 5"/>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738081-ED31-43D5-BFC3-EF4925DA9A61}" type="datetime8">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7/22/2022 10:46 AM</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3046589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mazon Ember Regular" charset="0"/>
                <a:ea typeface="+mn-ea"/>
                <a:cs typeface="+mn-cs"/>
              </a:rPr>
              <a:t>Three phases of forecasting in Amazon evolution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1597180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What is Amazon Forecast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662819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we are solving in our Demo</a:t>
            </a:r>
          </a:p>
        </p:txBody>
      </p:sp>
      <p:sp>
        <p:nvSpPr>
          <p:cNvPr id="4" name="Slide Number Placeholder 3"/>
          <p:cNvSpPr>
            <a:spLocks noGrp="1"/>
          </p:cNvSpPr>
          <p:nvPr>
            <p:ph type="sldNum" sz="quarter" idx="5"/>
          </p:nvPr>
        </p:nvSpPr>
        <p:spPr/>
        <p:txBody>
          <a:bodyPr/>
          <a:lstStyle/>
          <a:p>
            <a:fld id="{27F72F99-7204-4A16-BBCF-540DE47474A0}" type="slidenum">
              <a:rPr lang="en-US" smtClean="0"/>
              <a:t>9</a:t>
            </a:fld>
            <a:endParaRPr lang="en-US"/>
          </a:p>
        </p:txBody>
      </p:sp>
    </p:spTree>
    <p:extLst>
      <p:ext uri="{BB962C8B-B14F-4D97-AF65-F5344CB8AC3E}">
        <p14:creationId xmlns:p14="http://schemas.microsoft.com/office/powerpoint/2010/main" val="2628782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emf"/><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A4E6B7-A926-B798-0C44-0E9F072E3F35}"/>
              </a:ext>
            </a:extLst>
          </p:cNvPr>
          <p:cNvSpPr>
            <a:spLocks noGrp="1"/>
          </p:cNvSpPr>
          <p:nvPr>
            <p:ph type="sldNum" sz="quarter" idx="10"/>
          </p:nvPr>
        </p:nvSpPr>
        <p:spPr/>
        <p:txBody>
          <a:bodyPr/>
          <a:lstStyle/>
          <a:p>
            <a:fld id="{9F3FA615-6054-4516-BDE3-D6918E9DA91B}" type="slidenum">
              <a:rPr lang="en-US" smtClean="0"/>
              <a:t>‹#›</a:t>
            </a:fld>
            <a:endParaRPr lang="en-US"/>
          </a:p>
        </p:txBody>
      </p:sp>
      <p:pic>
        <p:nvPicPr>
          <p:cNvPr id="4" name="Picture 3">
            <a:extLst>
              <a:ext uri="{FF2B5EF4-FFF2-40B4-BE49-F238E27FC236}">
                <a16:creationId xmlns:a16="http://schemas.microsoft.com/office/drawing/2014/main" id="{235F8D54-3DB7-4431-C602-29D1E66DAC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1E9EF539-C8F3-C899-508C-38985716D6C8}"/>
              </a:ext>
            </a:extLst>
          </p:cNvPr>
          <p:cNvSpPr>
            <a:spLocks noGrp="1"/>
          </p:cNvSpPr>
          <p:nvPr>
            <p:ph type="subTitle" idx="1" hasCustomPrompt="1"/>
          </p:nvPr>
        </p:nvSpPr>
        <p:spPr>
          <a:xfrm>
            <a:off x="800791" y="2584770"/>
            <a:ext cx="6467475" cy="643362"/>
          </a:xfrm>
        </p:spPr>
        <p:txBody>
          <a:bodyPr lIns="0">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sp>
        <p:nvSpPr>
          <p:cNvPr id="6" name="Text Placeholder 17">
            <a:extLst>
              <a:ext uri="{FF2B5EF4-FFF2-40B4-BE49-F238E27FC236}">
                <a16:creationId xmlns:a16="http://schemas.microsoft.com/office/drawing/2014/main" id="{3A6D2BE7-4CA0-8A28-CFB6-6389EEFD2C3C}"/>
              </a:ext>
            </a:extLst>
          </p:cNvPr>
          <p:cNvSpPr>
            <a:spLocks noGrp="1"/>
          </p:cNvSpPr>
          <p:nvPr>
            <p:ph type="body" sz="quarter" idx="13" hasCustomPrompt="1"/>
          </p:nvPr>
        </p:nvSpPr>
        <p:spPr>
          <a:xfrm>
            <a:off x="800791" y="4256936"/>
            <a:ext cx="4800600" cy="409575"/>
          </a:xfrm>
        </p:spPr>
        <p:txBody>
          <a:bodyPr lIns="0"/>
          <a:lstStyle>
            <a:lvl1pPr marL="0" indent="0">
              <a:buNone/>
              <a:defRPr sz="2000" b="1">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7" name="Text Placeholder 17">
            <a:extLst>
              <a:ext uri="{FF2B5EF4-FFF2-40B4-BE49-F238E27FC236}">
                <a16:creationId xmlns:a16="http://schemas.microsoft.com/office/drawing/2014/main" id="{FF276700-AD65-AFD9-0D5F-1F80298A496E}"/>
              </a:ext>
            </a:extLst>
          </p:cNvPr>
          <p:cNvSpPr>
            <a:spLocks noGrp="1"/>
          </p:cNvSpPr>
          <p:nvPr>
            <p:ph type="body" sz="quarter" idx="14" hasCustomPrompt="1"/>
          </p:nvPr>
        </p:nvSpPr>
        <p:spPr>
          <a:xfrm>
            <a:off x="800791" y="4589316"/>
            <a:ext cx="4800600" cy="634450"/>
          </a:xfrm>
        </p:spPr>
        <p:txBody>
          <a:bodyPr lIns="0"/>
          <a:lstStyle>
            <a:lvl1pPr marL="0" indent="0">
              <a:spcAft>
                <a:spcPts val="300"/>
              </a:spcAft>
              <a:buNone/>
              <a:defRPr sz="1600" b="0">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br>
              <a:rPr lang="en-US" dirty="0"/>
            </a:br>
            <a:r>
              <a:rPr lang="en-US" dirty="0"/>
              <a:t>Company</a:t>
            </a:r>
          </a:p>
        </p:txBody>
      </p:sp>
      <p:sp>
        <p:nvSpPr>
          <p:cNvPr id="8" name="Rectangle 7">
            <a:extLst>
              <a:ext uri="{FF2B5EF4-FFF2-40B4-BE49-F238E27FC236}">
                <a16:creationId xmlns:a16="http://schemas.microsoft.com/office/drawing/2014/main" id="{DC945F17-A121-B028-494E-B60A682CBD3D}"/>
              </a:ext>
            </a:extLst>
          </p:cNvPr>
          <p:cNvSpPr/>
          <p:nvPr userDrawn="1"/>
        </p:nvSpPr>
        <p:spPr>
          <a:xfrm>
            <a:off x="0" y="5918662"/>
            <a:ext cx="12192000" cy="939339"/>
          </a:xfrm>
          <a:prstGeom prst="rect">
            <a:avLst/>
          </a:prstGeom>
          <a:solidFill>
            <a:srgbClr val="03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9A97358-7E56-D975-7AE0-7A0C60CD39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768" y="5942379"/>
            <a:ext cx="1170504" cy="682795"/>
          </a:xfrm>
          <a:prstGeom prst="rect">
            <a:avLst/>
          </a:prstGeom>
        </p:spPr>
      </p:pic>
      <p:pic>
        <p:nvPicPr>
          <p:cNvPr id="11" name="Picture 10">
            <a:extLst>
              <a:ext uri="{FF2B5EF4-FFF2-40B4-BE49-F238E27FC236}">
                <a16:creationId xmlns:a16="http://schemas.microsoft.com/office/drawing/2014/main" id="{C362F280-F399-6ED0-D96F-3E387A386F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48010" y="6068152"/>
            <a:ext cx="1862415" cy="347444"/>
          </a:xfrm>
          <a:prstGeom prst="rect">
            <a:avLst/>
          </a:prstGeom>
        </p:spPr>
      </p:pic>
      <p:pic>
        <p:nvPicPr>
          <p:cNvPr id="12" name="Picture 11">
            <a:extLst>
              <a:ext uri="{FF2B5EF4-FFF2-40B4-BE49-F238E27FC236}">
                <a16:creationId xmlns:a16="http://schemas.microsoft.com/office/drawing/2014/main" id="{A7127EF9-F3CE-59AA-D9B1-436A5B7F16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6088" y="6087506"/>
            <a:ext cx="649422" cy="388543"/>
          </a:xfrm>
          <a:prstGeom prst="rect">
            <a:avLst/>
          </a:prstGeom>
        </p:spPr>
      </p:pic>
      <p:sp>
        <p:nvSpPr>
          <p:cNvPr id="13" name="Title 1">
            <a:extLst>
              <a:ext uri="{FF2B5EF4-FFF2-40B4-BE49-F238E27FC236}">
                <a16:creationId xmlns:a16="http://schemas.microsoft.com/office/drawing/2014/main" id="{C2E1CEFC-5D88-C5E1-3095-B5661EAD8BC0}"/>
              </a:ext>
            </a:extLst>
          </p:cNvPr>
          <p:cNvSpPr>
            <a:spLocks noGrp="1"/>
          </p:cNvSpPr>
          <p:nvPr>
            <p:ph type="ctrTitle" hasCustomPrompt="1"/>
          </p:nvPr>
        </p:nvSpPr>
        <p:spPr>
          <a:xfrm>
            <a:off x="688570" y="1779494"/>
            <a:ext cx="6309534" cy="723900"/>
          </a:xfrm>
        </p:spPr>
        <p:txBody>
          <a:bodyPr anchor="t">
            <a:noAutofit/>
          </a:bodyPr>
          <a:lstStyle>
            <a:lvl1pPr algn="l">
              <a:defRPr sz="5000" b="1">
                <a:solidFill>
                  <a:schemeClr val="bg1"/>
                </a:solidFill>
              </a:defRPr>
            </a:lvl1pPr>
          </a:lstStyle>
          <a:p>
            <a:r>
              <a:rPr lang="en-US" dirty="0"/>
              <a:t>Type title here</a:t>
            </a:r>
          </a:p>
        </p:txBody>
      </p:sp>
      <p:sp>
        <p:nvSpPr>
          <p:cNvPr id="14" name="Slide Number Placeholder 4">
            <a:extLst>
              <a:ext uri="{FF2B5EF4-FFF2-40B4-BE49-F238E27FC236}">
                <a16:creationId xmlns:a16="http://schemas.microsoft.com/office/drawing/2014/main" id="{C299A416-B89B-5536-2158-82D0F360E2F9}"/>
              </a:ext>
            </a:extLst>
          </p:cNvPr>
          <p:cNvSpPr txBox="1">
            <a:spLocks/>
          </p:cNvSpPr>
          <p:nvPr userDrawn="1"/>
        </p:nvSpPr>
        <p:spPr>
          <a:xfrm>
            <a:off x="9155548" y="61254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FA615-6054-4516-BDE3-D6918E9DA91B}" type="slidenum">
              <a:rPr lang="en-US" smtClean="0"/>
              <a:pPr/>
              <a:t>‹#›</a:t>
            </a:fld>
            <a:endParaRPr lang="en-US" dirty="0"/>
          </a:p>
        </p:txBody>
      </p:sp>
      <p:sp>
        <p:nvSpPr>
          <p:cNvPr id="2" name="TextBox 1">
            <a:extLst>
              <a:ext uri="{FF2B5EF4-FFF2-40B4-BE49-F238E27FC236}">
                <a16:creationId xmlns:a16="http://schemas.microsoft.com/office/drawing/2014/main" id="{76720930-AEE0-A3C7-A6DA-AC74A7E20525}"/>
              </a:ext>
            </a:extLst>
          </p:cNvPr>
          <p:cNvSpPr txBox="1"/>
          <p:nvPr userDrawn="1"/>
        </p:nvSpPr>
        <p:spPr>
          <a:xfrm>
            <a:off x="688570" y="6579123"/>
            <a:ext cx="8332304" cy="215444"/>
          </a:xfrm>
          <a:prstGeom prst="rect">
            <a:avLst/>
          </a:prstGeom>
          <a:noFill/>
        </p:spPr>
        <p:txBody>
          <a:bodyPr wrap="square" rtlCol="0">
            <a:spAutoFit/>
          </a:bodyPr>
          <a:lstStyle/>
          <a:p>
            <a:r>
              <a:rPr lang="en-US" sz="800" i="1" dirty="0">
                <a:solidFill>
                  <a:schemeClr val="bg1">
                    <a:lumMod val="75000"/>
                  </a:schemeClr>
                </a:solidFill>
              </a:rPr>
              <a:t>The content herein is proprietary property, trade protected, privileged and only for the intended recipient and may not be </a:t>
            </a:r>
            <a:r>
              <a:rPr lang="en-US" sz="800" i="1" dirty="0">
                <a:solidFill>
                  <a:schemeClr val="bg1">
                    <a:lumMod val="75000"/>
                  </a:schemeClr>
                </a:solidFill>
                <a:latin typeface="+mn-lt"/>
              </a:rPr>
              <a:t>used</a:t>
            </a:r>
            <a:r>
              <a:rPr lang="en-US" sz="800" i="1" dirty="0">
                <a:solidFill>
                  <a:schemeClr val="bg1">
                    <a:lumMod val="75000"/>
                  </a:schemeClr>
                </a:solidFill>
              </a:rPr>
              <a:t>, published, duplicated, or redistributed.</a:t>
            </a:r>
          </a:p>
        </p:txBody>
      </p:sp>
      <p:sp>
        <p:nvSpPr>
          <p:cNvPr id="15" name="TextBox 14">
            <a:extLst>
              <a:ext uri="{FF2B5EF4-FFF2-40B4-BE49-F238E27FC236}">
                <a16:creationId xmlns:a16="http://schemas.microsoft.com/office/drawing/2014/main" id="{AF25001E-24C6-E727-94BE-81079194F8CF}"/>
              </a:ext>
            </a:extLst>
          </p:cNvPr>
          <p:cNvSpPr txBox="1"/>
          <p:nvPr userDrawn="1"/>
        </p:nvSpPr>
        <p:spPr>
          <a:xfrm>
            <a:off x="717768" y="505444"/>
            <a:ext cx="6467474" cy="461665"/>
          </a:xfrm>
          <a:prstGeom prst="rect">
            <a:avLst/>
          </a:prstGeom>
          <a:noFill/>
        </p:spPr>
        <p:txBody>
          <a:bodyPr wrap="square" rtlCol="0">
            <a:spAutoFit/>
          </a:bodyPr>
          <a:lstStyle/>
          <a:p>
            <a:r>
              <a:rPr lang="en-US" sz="2400" b="1" dirty="0">
                <a:solidFill>
                  <a:schemeClr val="bg1"/>
                </a:solidFill>
                <a:latin typeface="+mj-lt"/>
              </a:rPr>
              <a:t>Hawaii Cloud Innovation Summit 2022</a:t>
            </a:r>
          </a:p>
        </p:txBody>
      </p:sp>
      <p:pic>
        <p:nvPicPr>
          <p:cNvPr id="17" name="Picture 16">
            <a:extLst>
              <a:ext uri="{FF2B5EF4-FFF2-40B4-BE49-F238E27FC236}">
                <a16:creationId xmlns:a16="http://schemas.microsoft.com/office/drawing/2014/main" id="{0C44B310-207B-90BB-FCF4-B308C12AFDC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31122" y="5639264"/>
            <a:ext cx="1251111" cy="1251111"/>
          </a:xfrm>
          <a:prstGeom prst="rect">
            <a:avLst/>
          </a:prstGeom>
        </p:spPr>
      </p:pic>
      <p:pic>
        <p:nvPicPr>
          <p:cNvPr id="19" name="Picture 18">
            <a:extLst>
              <a:ext uri="{FF2B5EF4-FFF2-40B4-BE49-F238E27FC236}">
                <a16:creationId xmlns:a16="http://schemas.microsoft.com/office/drawing/2014/main" id="{C5EA2F1A-AFBB-2ACE-EE68-299B3985D3A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68305" y="6022063"/>
            <a:ext cx="1543739" cy="493190"/>
          </a:xfrm>
          <a:prstGeom prst="rect">
            <a:avLst/>
          </a:prstGeom>
        </p:spPr>
      </p:pic>
    </p:spTree>
    <p:extLst>
      <p:ext uri="{BB962C8B-B14F-4D97-AF65-F5344CB8AC3E}">
        <p14:creationId xmlns:p14="http://schemas.microsoft.com/office/powerpoint/2010/main" val="252740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lumn_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24A56D-4510-34AD-C6A2-56AED009DA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1BE2B9E6-100A-3309-4E34-AF27C7F642EF}"/>
              </a:ext>
            </a:extLst>
          </p:cNvPr>
          <p:cNvSpPr>
            <a:spLocks noGrp="1"/>
          </p:cNvSpPr>
          <p:nvPr>
            <p:ph type="body" sz="quarter" idx="14" hasCustomPrompt="1"/>
          </p:nvPr>
        </p:nvSpPr>
        <p:spPr>
          <a:xfrm>
            <a:off x="609600" y="2039935"/>
            <a:ext cx="2377440" cy="3586165"/>
          </a:xfrm>
        </p:spPr>
        <p:txBody>
          <a:bodyPr lIns="0"/>
          <a:lstStyle>
            <a:lvl1pPr marL="0" indent="0">
              <a:spcAft>
                <a:spcPts val="1800"/>
              </a:spcAft>
              <a:buNone/>
              <a:defRPr sz="2000"/>
            </a:lvl1pPr>
          </a:lstStyle>
          <a:p>
            <a:pPr lvl="0"/>
            <a:r>
              <a:rPr lang="en-US" dirty="0"/>
              <a:t>Enter text</a:t>
            </a:r>
          </a:p>
        </p:txBody>
      </p:sp>
      <p:sp>
        <p:nvSpPr>
          <p:cNvPr id="13" name="Title 1">
            <a:extLst>
              <a:ext uri="{FF2B5EF4-FFF2-40B4-BE49-F238E27FC236}">
                <a16:creationId xmlns:a16="http://schemas.microsoft.com/office/drawing/2014/main" id="{56184892-F6BA-D68C-F31D-A187ED607E33}"/>
              </a:ext>
            </a:extLst>
          </p:cNvPr>
          <p:cNvSpPr>
            <a:spLocks noGrp="1"/>
          </p:cNvSpPr>
          <p:nvPr>
            <p:ph type="title" hasCustomPrompt="1"/>
          </p:nvPr>
        </p:nvSpPr>
        <p:spPr>
          <a:xfrm>
            <a:off x="609600" y="917577"/>
            <a:ext cx="10972800" cy="606424"/>
          </a:xfrm>
        </p:spPr>
        <p:txBody>
          <a:bodyPr/>
          <a:lstStyle>
            <a:lvl1pPr>
              <a:defRPr>
                <a:solidFill>
                  <a:srgbClr val="162A5B"/>
                </a:solidFill>
              </a:defRPr>
            </a:lvl1pPr>
          </a:lstStyle>
          <a:p>
            <a:r>
              <a:rPr lang="en-US" dirty="0"/>
              <a:t>Four-column layout with subtitles</a:t>
            </a:r>
          </a:p>
        </p:txBody>
      </p:sp>
      <p:sp>
        <p:nvSpPr>
          <p:cNvPr id="14" name="Text Placeholder 2">
            <a:extLst>
              <a:ext uri="{FF2B5EF4-FFF2-40B4-BE49-F238E27FC236}">
                <a16:creationId xmlns:a16="http://schemas.microsoft.com/office/drawing/2014/main" id="{9CAB7EA0-AFF3-0DD5-AEE4-B4EFF8E437F6}"/>
              </a:ext>
            </a:extLst>
          </p:cNvPr>
          <p:cNvSpPr>
            <a:spLocks noGrp="1"/>
          </p:cNvSpPr>
          <p:nvPr>
            <p:ph type="body" idx="1" hasCustomPrompt="1"/>
          </p:nvPr>
        </p:nvSpPr>
        <p:spPr>
          <a:xfrm>
            <a:off x="609600"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5" name="Text Placeholder 4">
            <a:extLst>
              <a:ext uri="{FF2B5EF4-FFF2-40B4-BE49-F238E27FC236}">
                <a16:creationId xmlns:a16="http://schemas.microsoft.com/office/drawing/2014/main" id="{32341945-89F6-CA6B-BABB-D32A791EC8EA}"/>
              </a:ext>
            </a:extLst>
          </p:cNvPr>
          <p:cNvSpPr>
            <a:spLocks noGrp="1"/>
          </p:cNvSpPr>
          <p:nvPr>
            <p:ph type="body" sz="quarter" idx="3" hasCustomPrompt="1"/>
          </p:nvPr>
        </p:nvSpPr>
        <p:spPr>
          <a:xfrm>
            <a:off x="3471333"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6" name="Text Placeholder 10">
            <a:extLst>
              <a:ext uri="{FF2B5EF4-FFF2-40B4-BE49-F238E27FC236}">
                <a16:creationId xmlns:a16="http://schemas.microsoft.com/office/drawing/2014/main" id="{69C5EB14-3D5C-539F-D4CC-003E19AFECA6}"/>
              </a:ext>
            </a:extLst>
          </p:cNvPr>
          <p:cNvSpPr>
            <a:spLocks noGrp="1"/>
          </p:cNvSpPr>
          <p:nvPr>
            <p:ph type="body" sz="quarter" idx="15" hasCustomPrompt="1"/>
          </p:nvPr>
        </p:nvSpPr>
        <p:spPr>
          <a:xfrm>
            <a:off x="3471333" y="2039935"/>
            <a:ext cx="2377440" cy="3586165"/>
          </a:xfrm>
        </p:spPr>
        <p:txBody>
          <a:bodyPr lIns="0"/>
          <a:lstStyle>
            <a:lvl1pPr marL="0" indent="0">
              <a:spcAft>
                <a:spcPts val="1800"/>
              </a:spcAft>
              <a:buNone/>
              <a:defRPr sz="2000"/>
            </a:lvl1pPr>
          </a:lstStyle>
          <a:p>
            <a:pPr lvl="0"/>
            <a:r>
              <a:rPr lang="en-US" dirty="0"/>
              <a:t>Enter text</a:t>
            </a:r>
          </a:p>
        </p:txBody>
      </p:sp>
      <p:sp>
        <p:nvSpPr>
          <p:cNvPr id="27" name="Text Placeholder 4">
            <a:extLst>
              <a:ext uri="{FF2B5EF4-FFF2-40B4-BE49-F238E27FC236}">
                <a16:creationId xmlns:a16="http://schemas.microsoft.com/office/drawing/2014/main" id="{BF75D9F5-1DDE-5111-8255-46091503F244}"/>
              </a:ext>
            </a:extLst>
          </p:cNvPr>
          <p:cNvSpPr>
            <a:spLocks noGrp="1"/>
          </p:cNvSpPr>
          <p:nvPr>
            <p:ph type="body" sz="quarter" idx="16" hasCustomPrompt="1"/>
          </p:nvPr>
        </p:nvSpPr>
        <p:spPr>
          <a:xfrm>
            <a:off x="6333066"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8" name="Text Placeholder 10">
            <a:extLst>
              <a:ext uri="{FF2B5EF4-FFF2-40B4-BE49-F238E27FC236}">
                <a16:creationId xmlns:a16="http://schemas.microsoft.com/office/drawing/2014/main" id="{571DC4EB-90C6-D201-2796-85CC1B66001D}"/>
              </a:ext>
            </a:extLst>
          </p:cNvPr>
          <p:cNvSpPr>
            <a:spLocks noGrp="1"/>
          </p:cNvSpPr>
          <p:nvPr>
            <p:ph type="body" sz="quarter" idx="17" hasCustomPrompt="1"/>
          </p:nvPr>
        </p:nvSpPr>
        <p:spPr>
          <a:xfrm>
            <a:off x="6333066" y="2039935"/>
            <a:ext cx="2377440" cy="3586165"/>
          </a:xfrm>
        </p:spPr>
        <p:txBody>
          <a:bodyPr lIns="0"/>
          <a:lstStyle>
            <a:lvl1pPr marL="0" indent="0">
              <a:spcAft>
                <a:spcPts val="1800"/>
              </a:spcAft>
              <a:buNone/>
              <a:defRPr sz="2000"/>
            </a:lvl1pPr>
          </a:lstStyle>
          <a:p>
            <a:pPr lvl="0"/>
            <a:r>
              <a:rPr lang="en-US" dirty="0"/>
              <a:t>Enter text</a:t>
            </a:r>
          </a:p>
        </p:txBody>
      </p:sp>
      <p:sp>
        <p:nvSpPr>
          <p:cNvPr id="29" name="Text Placeholder 4">
            <a:extLst>
              <a:ext uri="{FF2B5EF4-FFF2-40B4-BE49-F238E27FC236}">
                <a16:creationId xmlns:a16="http://schemas.microsoft.com/office/drawing/2014/main" id="{A2CF3B0A-8961-26CB-D713-62C79C8ED7D4}"/>
              </a:ext>
            </a:extLst>
          </p:cNvPr>
          <p:cNvSpPr>
            <a:spLocks noGrp="1"/>
          </p:cNvSpPr>
          <p:nvPr>
            <p:ph type="body" sz="quarter" idx="18" hasCustomPrompt="1"/>
          </p:nvPr>
        </p:nvSpPr>
        <p:spPr>
          <a:xfrm>
            <a:off x="9194799"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30" name="Text Placeholder 10">
            <a:extLst>
              <a:ext uri="{FF2B5EF4-FFF2-40B4-BE49-F238E27FC236}">
                <a16:creationId xmlns:a16="http://schemas.microsoft.com/office/drawing/2014/main" id="{2964AE94-1E78-7EB9-5FDC-862E5C7895AD}"/>
              </a:ext>
            </a:extLst>
          </p:cNvPr>
          <p:cNvSpPr>
            <a:spLocks noGrp="1"/>
          </p:cNvSpPr>
          <p:nvPr>
            <p:ph type="body" sz="quarter" idx="19" hasCustomPrompt="1"/>
          </p:nvPr>
        </p:nvSpPr>
        <p:spPr>
          <a:xfrm>
            <a:off x="9194799" y="2039935"/>
            <a:ext cx="2377440" cy="3586165"/>
          </a:xfrm>
        </p:spPr>
        <p:txBody>
          <a:bodyPr lIns="0"/>
          <a:lstStyle>
            <a:lvl1pPr marL="0" indent="0">
              <a:spcAft>
                <a:spcPts val="1800"/>
              </a:spcAft>
              <a:buNone/>
              <a:defRPr sz="2000"/>
            </a:lvl1pPr>
          </a:lstStyle>
          <a:p>
            <a:pPr lvl="0"/>
            <a:r>
              <a:rPr lang="en-US" dirty="0"/>
              <a:t>Enter text</a:t>
            </a:r>
          </a:p>
        </p:txBody>
      </p:sp>
      <p:sp>
        <p:nvSpPr>
          <p:cNvPr id="16" name="Slide Number Placeholder 2">
            <a:extLst>
              <a:ext uri="{FF2B5EF4-FFF2-40B4-BE49-F238E27FC236}">
                <a16:creationId xmlns:a16="http://schemas.microsoft.com/office/drawing/2014/main" id="{F3CEF369-167F-D751-53A9-BCCC0F34FB2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36" name="TextBox 35">
            <a:extLst>
              <a:ext uri="{FF2B5EF4-FFF2-40B4-BE49-F238E27FC236}">
                <a16:creationId xmlns:a16="http://schemas.microsoft.com/office/drawing/2014/main" id="{84AF3CD9-986C-D868-07B7-B7A3ED0C0E5E}"/>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23" name="TextBox 22">
            <a:extLst>
              <a:ext uri="{FF2B5EF4-FFF2-40B4-BE49-F238E27FC236}">
                <a16:creationId xmlns:a16="http://schemas.microsoft.com/office/drawing/2014/main" id="{440ABAB0-F50C-0DBB-03E3-F7E3FA952C25}"/>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24" name="Picture 23">
            <a:extLst>
              <a:ext uri="{FF2B5EF4-FFF2-40B4-BE49-F238E27FC236}">
                <a16:creationId xmlns:a16="http://schemas.microsoft.com/office/drawing/2014/main" id="{F57322F4-B667-8B5B-D6EA-E0C0EBE4D7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5" name="Picture 24">
            <a:extLst>
              <a:ext uri="{FF2B5EF4-FFF2-40B4-BE49-F238E27FC236}">
                <a16:creationId xmlns:a16="http://schemas.microsoft.com/office/drawing/2014/main" id="{D7AA1672-330D-C207-2090-5987FC382C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31" name="Picture 30">
            <a:extLst>
              <a:ext uri="{FF2B5EF4-FFF2-40B4-BE49-F238E27FC236}">
                <a16:creationId xmlns:a16="http://schemas.microsoft.com/office/drawing/2014/main" id="{EE753076-A346-EE97-6911-6150ECAF01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32" name="Picture 31">
            <a:extLst>
              <a:ext uri="{FF2B5EF4-FFF2-40B4-BE49-F238E27FC236}">
                <a16:creationId xmlns:a16="http://schemas.microsoft.com/office/drawing/2014/main" id="{9C65F9A3-AFBE-2906-CD2E-7FE5E09A85D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33" name="Picture 32">
            <a:extLst>
              <a:ext uri="{FF2B5EF4-FFF2-40B4-BE49-F238E27FC236}">
                <a16:creationId xmlns:a16="http://schemas.microsoft.com/office/drawing/2014/main" id="{847BB392-C52E-F04E-2792-141DBAF79F9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273397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C0BF6-B359-0E45-0FF0-2CF697467E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3990AA30-44F3-FE08-F552-5F4722FDFC00}"/>
              </a:ext>
            </a:extLst>
          </p:cNvPr>
          <p:cNvSpPr>
            <a:spLocks noGrp="1"/>
          </p:cNvSpPr>
          <p:nvPr>
            <p:ph type="title" hasCustomPrompt="1"/>
          </p:nvPr>
        </p:nvSpPr>
        <p:spPr>
          <a:xfrm>
            <a:off x="620712" y="914400"/>
            <a:ext cx="10950576" cy="609600"/>
          </a:xfrm>
        </p:spPr>
        <p:txBody>
          <a:bodyPr anchor="t"/>
          <a:lstStyle>
            <a:lvl1pPr>
              <a:defRPr sz="3200">
                <a:solidFill>
                  <a:schemeClr val="bg1"/>
                </a:solidFill>
              </a:defRPr>
            </a:lvl1pPr>
          </a:lstStyle>
          <a:p>
            <a:r>
              <a:rPr lang="en-US" dirty="0"/>
              <a:t>Picture with caption layout</a:t>
            </a:r>
          </a:p>
        </p:txBody>
      </p:sp>
      <p:sp>
        <p:nvSpPr>
          <p:cNvPr id="16" name="Picture Placeholder 2">
            <a:extLst>
              <a:ext uri="{FF2B5EF4-FFF2-40B4-BE49-F238E27FC236}">
                <a16:creationId xmlns:a16="http://schemas.microsoft.com/office/drawing/2014/main" id="{055F6C70-6158-2725-D460-470A6386E2F2}"/>
              </a:ext>
            </a:extLst>
          </p:cNvPr>
          <p:cNvSpPr>
            <a:spLocks noGrp="1"/>
          </p:cNvSpPr>
          <p:nvPr>
            <p:ph type="pic" idx="1" hasCustomPrompt="1"/>
          </p:nvPr>
        </p:nvSpPr>
        <p:spPr>
          <a:xfrm>
            <a:off x="5803900" y="1737360"/>
            <a:ext cx="5767388" cy="4471416"/>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image</a:t>
            </a:r>
          </a:p>
        </p:txBody>
      </p:sp>
      <p:sp>
        <p:nvSpPr>
          <p:cNvPr id="17" name="Text Placeholder 3">
            <a:extLst>
              <a:ext uri="{FF2B5EF4-FFF2-40B4-BE49-F238E27FC236}">
                <a16:creationId xmlns:a16="http://schemas.microsoft.com/office/drawing/2014/main" id="{22FD6661-A2E6-0825-6A59-B83BD6E987C6}"/>
              </a:ext>
            </a:extLst>
          </p:cNvPr>
          <p:cNvSpPr>
            <a:spLocks noGrp="1"/>
          </p:cNvSpPr>
          <p:nvPr>
            <p:ph type="body" sz="half" idx="2" hasCustomPrompt="1"/>
          </p:nvPr>
        </p:nvSpPr>
        <p:spPr>
          <a:xfrm>
            <a:off x="609600" y="2039936"/>
            <a:ext cx="4787900" cy="4170363"/>
          </a:xfrm>
        </p:spPr>
        <p:txBody>
          <a:bodyPr lIns="0"/>
          <a:lstStyle>
            <a:lvl1pPr marL="0" indent="0">
              <a:spcAft>
                <a:spcPts val="1800"/>
              </a:spcAft>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text</a:t>
            </a:r>
          </a:p>
        </p:txBody>
      </p:sp>
      <p:sp>
        <p:nvSpPr>
          <p:cNvPr id="18" name="Text Placeholder 2">
            <a:extLst>
              <a:ext uri="{FF2B5EF4-FFF2-40B4-BE49-F238E27FC236}">
                <a16:creationId xmlns:a16="http://schemas.microsoft.com/office/drawing/2014/main" id="{3E217D10-F6C6-AEBD-A243-124A2A70AB91}"/>
              </a:ext>
            </a:extLst>
          </p:cNvPr>
          <p:cNvSpPr>
            <a:spLocks noGrp="1"/>
          </p:cNvSpPr>
          <p:nvPr>
            <p:ph type="body" idx="14" hasCustomPrompt="1"/>
          </p:nvPr>
        </p:nvSpPr>
        <p:spPr>
          <a:xfrm>
            <a:off x="609600" y="1704992"/>
            <a:ext cx="478790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9" name="Slide Number Placeholder 2">
            <a:extLst>
              <a:ext uri="{FF2B5EF4-FFF2-40B4-BE49-F238E27FC236}">
                <a16:creationId xmlns:a16="http://schemas.microsoft.com/office/drawing/2014/main" id="{6F24E7BB-EE7B-94F2-7C91-E70D54FD9FF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4" name="TextBox 33">
            <a:extLst>
              <a:ext uri="{FF2B5EF4-FFF2-40B4-BE49-F238E27FC236}">
                <a16:creationId xmlns:a16="http://schemas.microsoft.com/office/drawing/2014/main" id="{3BCAFBB3-4B98-AE5E-46DF-7A49DFCA4F8C}"/>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20" name="TextBox 19">
            <a:extLst>
              <a:ext uri="{FF2B5EF4-FFF2-40B4-BE49-F238E27FC236}">
                <a16:creationId xmlns:a16="http://schemas.microsoft.com/office/drawing/2014/main" id="{A06A6F55-63A4-2B5B-008D-132FDB1857AA}"/>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15" name="Picture 14">
            <a:extLst>
              <a:ext uri="{FF2B5EF4-FFF2-40B4-BE49-F238E27FC236}">
                <a16:creationId xmlns:a16="http://schemas.microsoft.com/office/drawing/2014/main" id="{9913CE67-59B6-F6B2-CE63-D55B0C849A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1" name="Picture 20">
            <a:extLst>
              <a:ext uri="{FF2B5EF4-FFF2-40B4-BE49-F238E27FC236}">
                <a16:creationId xmlns:a16="http://schemas.microsoft.com/office/drawing/2014/main" id="{0B8DDA3F-AB4D-8196-31AD-A42FDECEFF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2" name="Picture 21">
            <a:extLst>
              <a:ext uri="{FF2B5EF4-FFF2-40B4-BE49-F238E27FC236}">
                <a16:creationId xmlns:a16="http://schemas.microsoft.com/office/drawing/2014/main" id="{92D24E83-6EA2-B7E6-4AC1-D094EC07DD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4" name="Picture 23">
            <a:extLst>
              <a:ext uri="{FF2B5EF4-FFF2-40B4-BE49-F238E27FC236}">
                <a16:creationId xmlns:a16="http://schemas.microsoft.com/office/drawing/2014/main" id="{0FFAA86F-0F15-0FB9-9886-BE97947888A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5" name="Picture 24">
            <a:extLst>
              <a:ext uri="{FF2B5EF4-FFF2-40B4-BE49-F238E27FC236}">
                <a16:creationId xmlns:a16="http://schemas.microsoft.com/office/drawing/2014/main" id="{7BACFE79-2F8F-33C2-69DA-A6F91473D45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3652271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005C4A-63B4-6F1A-2490-C69E345D83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3990AA30-44F3-FE08-F552-5F4722FDFC00}"/>
              </a:ext>
            </a:extLst>
          </p:cNvPr>
          <p:cNvSpPr>
            <a:spLocks noGrp="1"/>
          </p:cNvSpPr>
          <p:nvPr>
            <p:ph type="title" hasCustomPrompt="1"/>
          </p:nvPr>
        </p:nvSpPr>
        <p:spPr>
          <a:xfrm>
            <a:off x="620712" y="914400"/>
            <a:ext cx="10950576" cy="609600"/>
          </a:xfrm>
        </p:spPr>
        <p:txBody>
          <a:bodyPr anchor="t"/>
          <a:lstStyle>
            <a:lvl1pPr>
              <a:defRPr sz="3200">
                <a:solidFill>
                  <a:srgbClr val="162A5B"/>
                </a:solidFill>
              </a:defRPr>
            </a:lvl1pPr>
          </a:lstStyle>
          <a:p>
            <a:r>
              <a:rPr lang="en-US" dirty="0"/>
              <a:t>Picture with caption layout</a:t>
            </a:r>
          </a:p>
        </p:txBody>
      </p:sp>
      <p:sp>
        <p:nvSpPr>
          <p:cNvPr id="16" name="Picture Placeholder 2">
            <a:extLst>
              <a:ext uri="{FF2B5EF4-FFF2-40B4-BE49-F238E27FC236}">
                <a16:creationId xmlns:a16="http://schemas.microsoft.com/office/drawing/2014/main" id="{055F6C70-6158-2725-D460-470A6386E2F2}"/>
              </a:ext>
            </a:extLst>
          </p:cNvPr>
          <p:cNvSpPr>
            <a:spLocks noGrp="1"/>
          </p:cNvSpPr>
          <p:nvPr>
            <p:ph type="pic" idx="1" hasCustomPrompt="1"/>
          </p:nvPr>
        </p:nvSpPr>
        <p:spPr>
          <a:xfrm>
            <a:off x="5803900" y="1737360"/>
            <a:ext cx="5767388" cy="4471416"/>
          </a:xfrm>
        </p:spPr>
        <p:txBody>
          <a:bodyPr/>
          <a:lstStyle>
            <a:lvl1pPr marL="0" indent="0">
              <a:buNone/>
              <a:defRPr sz="3200">
                <a:solidFill>
                  <a:srgbClr val="162A5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image</a:t>
            </a:r>
          </a:p>
        </p:txBody>
      </p:sp>
      <p:sp>
        <p:nvSpPr>
          <p:cNvPr id="17" name="Text Placeholder 3">
            <a:extLst>
              <a:ext uri="{FF2B5EF4-FFF2-40B4-BE49-F238E27FC236}">
                <a16:creationId xmlns:a16="http://schemas.microsoft.com/office/drawing/2014/main" id="{22FD6661-A2E6-0825-6A59-B83BD6E987C6}"/>
              </a:ext>
            </a:extLst>
          </p:cNvPr>
          <p:cNvSpPr>
            <a:spLocks noGrp="1"/>
          </p:cNvSpPr>
          <p:nvPr>
            <p:ph type="body" sz="half" idx="2" hasCustomPrompt="1"/>
          </p:nvPr>
        </p:nvSpPr>
        <p:spPr>
          <a:xfrm>
            <a:off x="609600" y="2039936"/>
            <a:ext cx="4787900" cy="4170363"/>
          </a:xfrm>
        </p:spPr>
        <p:txBody>
          <a:bodyPr lIns="0"/>
          <a:lstStyle>
            <a:lvl1pPr marL="0" indent="0">
              <a:spcAft>
                <a:spcPts val="1800"/>
              </a:spcAft>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text</a:t>
            </a:r>
          </a:p>
        </p:txBody>
      </p:sp>
      <p:sp>
        <p:nvSpPr>
          <p:cNvPr id="18" name="Text Placeholder 2">
            <a:extLst>
              <a:ext uri="{FF2B5EF4-FFF2-40B4-BE49-F238E27FC236}">
                <a16:creationId xmlns:a16="http://schemas.microsoft.com/office/drawing/2014/main" id="{3E217D10-F6C6-AEBD-A243-124A2A70AB91}"/>
              </a:ext>
            </a:extLst>
          </p:cNvPr>
          <p:cNvSpPr>
            <a:spLocks noGrp="1"/>
          </p:cNvSpPr>
          <p:nvPr>
            <p:ph type="body" idx="14" hasCustomPrompt="1"/>
          </p:nvPr>
        </p:nvSpPr>
        <p:spPr>
          <a:xfrm>
            <a:off x="609600" y="1704992"/>
            <a:ext cx="478790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7" name="Slide Number Placeholder 2">
            <a:extLst>
              <a:ext uri="{FF2B5EF4-FFF2-40B4-BE49-F238E27FC236}">
                <a16:creationId xmlns:a16="http://schemas.microsoft.com/office/drawing/2014/main" id="{24E5B0B6-37C7-72DF-79D9-0310A60E58C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29" name="TextBox 28">
            <a:extLst>
              <a:ext uri="{FF2B5EF4-FFF2-40B4-BE49-F238E27FC236}">
                <a16:creationId xmlns:a16="http://schemas.microsoft.com/office/drawing/2014/main" id="{C2B2246A-8B27-93D8-22DA-8257C80B5ADA}"/>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19" name="TextBox 18">
            <a:extLst>
              <a:ext uri="{FF2B5EF4-FFF2-40B4-BE49-F238E27FC236}">
                <a16:creationId xmlns:a16="http://schemas.microsoft.com/office/drawing/2014/main" id="{2668EB31-01E3-C05C-C7F3-B0DFA6A05E42}"/>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15" name="Picture 14">
            <a:extLst>
              <a:ext uri="{FF2B5EF4-FFF2-40B4-BE49-F238E27FC236}">
                <a16:creationId xmlns:a16="http://schemas.microsoft.com/office/drawing/2014/main" id="{888AA5B9-A934-0015-7265-7F14695C08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0" name="Picture 19">
            <a:extLst>
              <a:ext uri="{FF2B5EF4-FFF2-40B4-BE49-F238E27FC236}">
                <a16:creationId xmlns:a16="http://schemas.microsoft.com/office/drawing/2014/main" id="{ADD06617-E749-AA07-07F9-187DD40CD2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1" name="Picture 20">
            <a:extLst>
              <a:ext uri="{FF2B5EF4-FFF2-40B4-BE49-F238E27FC236}">
                <a16:creationId xmlns:a16="http://schemas.microsoft.com/office/drawing/2014/main" id="{2C84DE29-F7AC-9966-8C7C-7CA35768EF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22" name="Picture 21">
            <a:extLst>
              <a:ext uri="{FF2B5EF4-FFF2-40B4-BE49-F238E27FC236}">
                <a16:creationId xmlns:a16="http://schemas.microsoft.com/office/drawing/2014/main" id="{0BF3D4E7-85B1-F778-AB3E-DCD94B0C34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23" name="Picture 22">
            <a:extLst>
              <a:ext uri="{FF2B5EF4-FFF2-40B4-BE49-F238E27FC236}">
                <a16:creationId xmlns:a16="http://schemas.microsoft.com/office/drawing/2014/main" id="{ABB261F3-1164-33E0-88CE-2D3FE67D385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715514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518495-C37A-344D-910F-AA52570F4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90095D7-1D6C-7793-1F37-20C4E4C05106}"/>
              </a:ext>
            </a:extLst>
          </p:cNvPr>
          <p:cNvSpPr>
            <a:spLocks noGrp="1"/>
          </p:cNvSpPr>
          <p:nvPr>
            <p:ph type="title" hasCustomPrompt="1"/>
          </p:nvPr>
        </p:nvSpPr>
        <p:spPr>
          <a:xfrm>
            <a:off x="609600" y="914400"/>
            <a:ext cx="10972800" cy="609601"/>
          </a:xfrm>
        </p:spPr>
        <p:txBody>
          <a:bodyPr/>
          <a:lstStyle>
            <a:lvl1pPr>
              <a:defRPr>
                <a:solidFill>
                  <a:schemeClr val="bg1"/>
                </a:solidFill>
              </a:defRPr>
            </a:lvl1pPr>
          </a:lstStyle>
          <a:p>
            <a:r>
              <a:rPr lang="en-US" dirty="0"/>
              <a:t>Customer logo wall layout</a:t>
            </a:r>
          </a:p>
        </p:txBody>
      </p:sp>
      <p:sp>
        <p:nvSpPr>
          <p:cNvPr id="5" name="Content Placeholder 16">
            <a:extLst>
              <a:ext uri="{FF2B5EF4-FFF2-40B4-BE49-F238E27FC236}">
                <a16:creationId xmlns:a16="http://schemas.microsoft.com/office/drawing/2014/main" id="{523FF9D3-E23E-0873-63C3-15535BB37C2D}"/>
              </a:ext>
            </a:extLst>
          </p:cNvPr>
          <p:cNvSpPr>
            <a:spLocks noGrp="1"/>
          </p:cNvSpPr>
          <p:nvPr>
            <p:ph sz="quarter" idx="25" hasCustomPrompt="1"/>
          </p:nvPr>
        </p:nvSpPr>
        <p:spPr>
          <a:xfrm>
            <a:off x="790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6" name="Content Placeholder 16">
            <a:extLst>
              <a:ext uri="{FF2B5EF4-FFF2-40B4-BE49-F238E27FC236}">
                <a16:creationId xmlns:a16="http://schemas.microsoft.com/office/drawing/2014/main" id="{620D30DA-9CEA-1727-C6FF-F877A0429628}"/>
              </a:ext>
            </a:extLst>
          </p:cNvPr>
          <p:cNvSpPr>
            <a:spLocks noGrp="1"/>
          </p:cNvSpPr>
          <p:nvPr>
            <p:ph sz="quarter" idx="26" hasCustomPrompt="1"/>
          </p:nvPr>
        </p:nvSpPr>
        <p:spPr>
          <a:xfrm>
            <a:off x="3584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7" name="Content Placeholder 16">
            <a:extLst>
              <a:ext uri="{FF2B5EF4-FFF2-40B4-BE49-F238E27FC236}">
                <a16:creationId xmlns:a16="http://schemas.microsoft.com/office/drawing/2014/main" id="{677D4EB2-F4D5-2A59-4539-CD9F110B4A7D}"/>
              </a:ext>
            </a:extLst>
          </p:cNvPr>
          <p:cNvSpPr>
            <a:spLocks noGrp="1"/>
          </p:cNvSpPr>
          <p:nvPr>
            <p:ph sz="quarter" idx="27" hasCustomPrompt="1"/>
          </p:nvPr>
        </p:nvSpPr>
        <p:spPr>
          <a:xfrm>
            <a:off x="6378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8" name="Content Placeholder 16">
            <a:extLst>
              <a:ext uri="{FF2B5EF4-FFF2-40B4-BE49-F238E27FC236}">
                <a16:creationId xmlns:a16="http://schemas.microsoft.com/office/drawing/2014/main" id="{9FF81658-8D5D-EEC3-2E5A-86DD8478111C}"/>
              </a:ext>
            </a:extLst>
          </p:cNvPr>
          <p:cNvSpPr>
            <a:spLocks noGrp="1"/>
          </p:cNvSpPr>
          <p:nvPr>
            <p:ph sz="quarter" idx="28" hasCustomPrompt="1"/>
          </p:nvPr>
        </p:nvSpPr>
        <p:spPr>
          <a:xfrm>
            <a:off x="9172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9" name="Content Placeholder 16">
            <a:extLst>
              <a:ext uri="{FF2B5EF4-FFF2-40B4-BE49-F238E27FC236}">
                <a16:creationId xmlns:a16="http://schemas.microsoft.com/office/drawing/2014/main" id="{F91FE347-B9E4-8FA3-4BB4-F47FA28B9C63}"/>
              </a:ext>
            </a:extLst>
          </p:cNvPr>
          <p:cNvSpPr>
            <a:spLocks noGrp="1"/>
          </p:cNvSpPr>
          <p:nvPr>
            <p:ph sz="quarter" idx="29" hasCustomPrompt="1"/>
          </p:nvPr>
        </p:nvSpPr>
        <p:spPr>
          <a:xfrm>
            <a:off x="789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0" name="Content Placeholder 16">
            <a:extLst>
              <a:ext uri="{FF2B5EF4-FFF2-40B4-BE49-F238E27FC236}">
                <a16:creationId xmlns:a16="http://schemas.microsoft.com/office/drawing/2014/main" id="{7CAFBE0E-41EB-9AEF-39B4-FA0B5576260D}"/>
              </a:ext>
            </a:extLst>
          </p:cNvPr>
          <p:cNvSpPr>
            <a:spLocks noGrp="1"/>
          </p:cNvSpPr>
          <p:nvPr>
            <p:ph sz="quarter" idx="30" hasCustomPrompt="1"/>
          </p:nvPr>
        </p:nvSpPr>
        <p:spPr>
          <a:xfrm>
            <a:off x="3583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1" name="Content Placeholder 16">
            <a:extLst>
              <a:ext uri="{FF2B5EF4-FFF2-40B4-BE49-F238E27FC236}">
                <a16:creationId xmlns:a16="http://schemas.microsoft.com/office/drawing/2014/main" id="{24FB1FD6-EE86-5982-DC60-89C7B743FAFD}"/>
              </a:ext>
            </a:extLst>
          </p:cNvPr>
          <p:cNvSpPr>
            <a:spLocks noGrp="1"/>
          </p:cNvSpPr>
          <p:nvPr>
            <p:ph sz="quarter" idx="31" hasCustomPrompt="1"/>
          </p:nvPr>
        </p:nvSpPr>
        <p:spPr>
          <a:xfrm>
            <a:off x="6377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3" name="Content Placeholder 16">
            <a:extLst>
              <a:ext uri="{FF2B5EF4-FFF2-40B4-BE49-F238E27FC236}">
                <a16:creationId xmlns:a16="http://schemas.microsoft.com/office/drawing/2014/main" id="{6B9E3754-8724-6BD0-868F-B7CCB28117DB}"/>
              </a:ext>
            </a:extLst>
          </p:cNvPr>
          <p:cNvSpPr>
            <a:spLocks noGrp="1"/>
          </p:cNvSpPr>
          <p:nvPr>
            <p:ph sz="quarter" idx="32" hasCustomPrompt="1"/>
          </p:nvPr>
        </p:nvSpPr>
        <p:spPr>
          <a:xfrm>
            <a:off x="9171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21" name="Slide Number Placeholder 2">
            <a:extLst>
              <a:ext uri="{FF2B5EF4-FFF2-40B4-BE49-F238E27FC236}">
                <a16:creationId xmlns:a16="http://schemas.microsoft.com/office/drawing/2014/main" id="{D3818165-68D3-BDB7-AF9C-ACF9450D0D2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6" name="TextBox 35">
            <a:extLst>
              <a:ext uri="{FF2B5EF4-FFF2-40B4-BE49-F238E27FC236}">
                <a16:creationId xmlns:a16="http://schemas.microsoft.com/office/drawing/2014/main" id="{01025A95-5DBD-7BF2-6E79-042A9A7E9834}"/>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22" name="TextBox 21">
            <a:extLst>
              <a:ext uri="{FF2B5EF4-FFF2-40B4-BE49-F238E27FC236}">
                <a16:creationId xmlns:a16="http://schemas.microsoft.com/office/drawing/2014/main" id="{90EAB032-81D5-352F-E06C-7811DE2A19CF}"/>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6B084A12-6032-263D-B83F-FC742CFF3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3" name="Picture 22">
            <a:extLst>
              <a:ext uri="{FF2B5EF4-FFF2-40B4-BE49-F238E27FC236}">
                <a16:creationId xmlns:a16="http://schemas.microsoft.com/office/drawing/2014/main" id="{55B0C8A1-1A52-8177-7308-2AF3CA994B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4" name="Picture 23">
            <a:extLst>
              <a:ext uri="{FF2B5EF4-FFF2-40B4-BE49-F238E27FC236}">
                <a16:creationId xmlns:a16="http://schemas.microsoft.com/office/drawing/2014/main" id="{B32F7A05-3855-6BFD-F7F4-BC0D214DCE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6" name="Picture 25">
            <a:extLst>
              <a:ext uri="{FF2B5EF4-FFF2-40B4-BE49-F238E27FC236}">
                <a16:creationId xmlns:a16="http://schemas.microsoft.com/office/drawing/2014/main" id="{181AB3C5-709B-384C-F15C-54748B8EB1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7" name="Picture 26">
            <a:extLst>
              <a:ext uri="{FF2B5EF4-FFF2-40B4-BE49-F238E27FC236}">
                <a16:creationId xmlns:a16="http://schemas.microsoft.com/office/drawing/2014/main" id="{6930C7A6-BEC9-8322-229E-E3660D5E1DE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4122171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er Logo Wall_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67626D8-A7D3-B196-EDA4-495D932CB0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90095D7-1D6C-7793-1F37-20C4E4C05106}"/>
              </a:ext>
            </a:extLst>
          </p:cNvPr>
          <p:cNvSpPr>
            <a:spLocks noGrp="1"/>
          </p:cNvSpPr>
          <p:nvPr>
            <p:ph type="title" hasCustomPrompt="1"/>
          </p:nvPr>
        </p:nvSpPr>
        <p:spPr>
          <a:xfrm>
            <a:off x="609600" y="914400"/>
            <a:ext cx="10972800" cy="609601"/>
          </a:xfrm>
        </p:spPr>
        <p:txBody>
          <a:bodyPr/>
          <a:lstStyle>
            <a:lvl1pPr>
              <a:defRPr>
                <a:solidFill>
                  <a:srgbClr val="162A5B"/>
                </a:solidFill>
              </a:defRPr>
            </a:lvl1pPr>
          </a:lstStyle>
          <a:p>
            <a:r>
              <a:rPr lang="en-US" dirty="0"/>
              <a:t>Customer logo wall layout</a:t>
            </a:r>
          </a:p>
        </p:txBody>
      </p:sp>
      <p:sp>
        <p:nvSpPr>
          <p:cNvPr id="5" name="Content Placeholder 16">
            <a:extLst>
              <a:ext uri="{FF2B5EF4-FFF2-40B4-BE49-F238E27FC236}">
                <a16:creationId xmlns:a16="http://schemas.microsoft.com/office/drawing/2014/main" id="{523FF9D3-E23E-0873-63C3-15535BB37C2D}"/>
              </a:ext>
            </a:extLst>
          </p:cNvPr>
          <p:cNvSpPr>
            <a:spLocks noGrp="1"/>
          </p:cNvSpPr>
          <p:nvPr>
            <p:ph sz="quarter" idx="25" hasCustomPrompt="1"/>
          </p:nvPr>
        </p:nvSpPr>
        <p:spPr>
          <a:xfrm>
            <a:off x="790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6" name="Content Placeholder 16">
            <a:extLst>
              <a:ext uri="{FF2B5EF4-FFF2-40B4-BE49-F238E27FC236}">
                <a16:creationId xmlns:a16="http://schemas.microsoft.com/office/drawing/2014/main" id="{620D30DA-9CEA-1727-C6FF-F877A0429628}"/>
              </a:ext>
            </a:extLst>
          </p:cNvPr>
          <p:cNvSpPr>
            <a:spLocks noGrp="1"/>
          </p:cNvSpPr>
          <p:nvPr>
            <p:ph sz="quarter" idx="26" hasCustomPrompt="1"/>
          </p:nvPr>
        </p:nvSpPr>
        <p:spPr>
          <a:xfrm>
            <a:off x="3584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7" name="Content Placeholder 16">
            <a:extLst>
              <a:ext uri="{FF2B5EF4-FFF2-40B4-BE49-F238E27FC236}">
                <a16:creationId xmlns:a16="http://schemas.microsoft.com/office/drawing/2014/main" id="{677D4EB2-F4D5-2A59-4539-CD9F110B4A7D}"/>
              </a:ext>
            </a:extLst>
          </p:cNvPr>
          <p:cNvSpPr>
            <a:spLocks noGrp="1"/>
          </p:cNvSpPr>
          <p:nvPr>
            <p:ph sz="quarter" idx="27" hasCustomPrompt="1"/>
          </p:nvPr>
        </p:nvSpPr>
        <p:spPr>
          <a:xfrm>
            <a:off x="6378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8" name="Content Placeholder 16">
            <a:extLst>
              <a:ext uri="{FF2B5EF4-FFF2-40B4-BE49-F238E27FC236}">
                <a16:creationId xmlns:a16="http://schemas.microsoft.com/office/drawing/2014/main" id="{9FF81658-8D5D-EEC3-2E5A-86DD8478111C}"/>
              </a:ext>
            </a:extLst>
          </p:cNvPr>
          <p:cNvSpPr>
            <a:spLocks noGrp="1"/>
          </p:cNvSpPr>
          <p:nvPr>
            <p:ph sz="quarter" idx="28" hasCustomPrompt="1"/>
          </p:nvPr>
        </p:nvSpPr>
        <p:spPr>
          <a:xfrm>
            <a:off x="9172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9" name="Content Placeholder 16">
            <a:extLst>
              <a:ext uri="{FF2B5EF4-FFF2-40B4-BE49-F238E27FC236}">
                <a16:creationId xmlns:a16="http://schemas.microsoft.com/office/drawing/2014/main" id="{F91FE347-B9E4-8FA3-4BB4-F47FA28B9C63}"/>
              </a:ext>
            </a:extLst>
          </p:cNvPr>
          <p:cNvSpPr>
            <a:spLocks noGrp="1"/>
          </p:cNvSpPr>
          <p:nvPr>
            <p:ph sz="quarter" idx="29" hasCustomPrompt="1"/>
          </p:nvPr>
        </p:nvSpPr>
        <p:spPr>
          <a:xfrm>
            <a:off x="789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0" name="Content Placeholder 16">
            <a:extLst>
              <a:ext uri="{FF2B5EF4-FFF2-40B4-BE49-F238E27FC236}">
                <a16:creationId xmlns:a16="http://schemas.microsoft.com/office/drawing/2014/main" id="{7CAFBE0E-41EB-9AEF-39B4-FA0B5576260D}"/>
              </a:ext>
            </a:extLst>
          </p:cNvPr>
          <p:cNvSpPr>
            <a:spLocks noGrp="1"/>
          </p:cNvSpPr>
          <p:nvPr>
            <p:ph sz="quarter" idx="30" hasCustomPrompt="1"/>
          </p:nvPr>
        </p:nvSpPr>
        <p:spPr>
          <a:xfrm>
            <a:off x="3583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1" name="Content Placeholder 16">
            <a:extLst>
              <a:ext uri="{FF2B5EF4-FFF2-40B4-BE49-F238E27FC236}">
                <a16:creationId xmlns:a16="http://schemas.microsoft.com/office/drawing/2014/main" id="{24FB1FD6-EE86-5982-DC60-89C7B743FAFD}"/>
              </a:ext>
            </a:extLst>
          </p:cNvPr>
          <p:cNvSpPr>
            <a:spLocks noGrp="1"/>
          </p:cNvSpPr>
          <p:nvPr>
            <p:ph sz="quarter" idx="31" hasCustomPrompt="1"/>
          </p:nvPr>
        </p:nvSpPr>
        <p:spPr>
          <a:xfrm>
            <a:off x="6377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3" name="Content Placeholder 16">
            <a:extLst>
              <a:ext uri="{FF2B5EF4-FFF2-40B4-BE49-F238E27FC236}">
                <a16:creationId xmlns:a16="http://schemas.microsoft.com/office/drawing/2014/main" id="{6B9E3754-8724-6BD0-868F-B7CCB28117DB}"/>
              </a:ext>
            </a:extLst>
          </p:cNvPr>
          <p:cNvSpPr>
            <a:spLocks noGrp="1"/>
          </p:cNvSpPr>
          <p:nvPr>
            <p:ph sz="quarter" idx="32" hasCustomPrompt="1"/>
          </p:nvPr>
        </p:nvSpPr>
        <p:spPr>
          <a:xfrm>
            <a:off x="9171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4" name="Slide Number Placeholder 2">
            <a:extLst>
              <a:ext uri="{FF2B5EF4-FFF2-40B4-BE49-F238E27FC236}">
                <a16:creationId xmlns:a16="http://schemas.microsoft.com/office/drawing/2014/main" id="{96375594-919F-75AD-64F0-A303C96A4942}"/>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32" name="TextBox 31">
            <a:extLst>
              <a:ext uri="{FF2B5EF4-FFF2-40B4-BE49-F238E27FC236}">
                <a16:creationId xmlns:a16="http://schemas.microsoft.com/office/drawing/2014/main" id="{99A515C6-CAE1-735C-56BE-A078873166DD}"/>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22" name="TextBox 21">
            <a:extLst>
              <a:ext uri="{FF2B5EF4-FFF2-40B4-BE49-F238E27FC236}">
                <a16:creationId xmlns:a16="http://schemas.microsoft.com/office/drawing/2014/main" id="{64CCD8FF-4D9D-B121-3F3F-81C1A8943CA7}"/>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20" name="Picture 19">
            <a:extLst>
              <a:ext uri="{FF2B5EF4-FFF2-40B4-BE49-F238E27FC236}">
                <a16:creationId xmlns:a16="http://schemas.microsoft.com/office/drawing/2014/main" id="{D9783668-BF39-08B9-A674-ECF73911EE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3" name="Picture 22">
            <a:extLst>
              <a:ext uri="{FF2B5EF4-FFF2-40B4-BE49-F238E27FC236}">
                <a16:creationId xmlns:a16="http://schemas.microsoft.com/office/drawing/2014/main" id="{B55AE45B-4795-26EB-AF4F-BE11DECED0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4" name="Picture 23">
            <a:extLst>
              <a:ext uri="{FF2B5EF4-FFF2-40B4-BE49-F238E27FC236}">
                <a16:creationId xmlns:a16="http://schemas.microsoft.com/office/drawing/2014/main" id="{C31FEC4C-3AD4-696D-5566-A57AA6C39A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25" name="Picture 24">
            <a:extLst>
              <a:ext uri="{FF2B5EF4-FFF2-40B4-BE49-F238E27FC236}">
                <a16:creationId xmlns:a16="http://schemas.microsoft.com/office/drawing/2014/main" id="{42898794-40DC-2E32-F839-B5906D07C3B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26" name="Picture 25">
            <a:extLst>
              <a:ext uri="{FF2B5EF4-FFF2-40B4-BE49-F238E27FC236}">
                <a16:creationId xmlns:a16="http://schemas.microsoft.com/office/drawing/2014/main" id="{DEE56D7B-9990-0589-B34F-D55331279F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3761674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4">
            <a:extLst>
              <a:ext uri="{FF2B5EF4-FFF2-40B4-BE49-F238E27FC236}">
                <a16:creationId xmlns:a16="http://schemas.microsoft.com/office/drawing/2014/main" id="{4050F6CB-7BF8-2E58-B04E-68292F437C0D}"/>
              </a:ext>
            </a:extLst>
          </p:cNvPr>
          <p:cNvSpPr>
            <a:spLocks noGrp="1"/>
          </p:cNvSpPr>
          <p:nvPr>
            <p:ph type="chart" sz="quarter" idx="14"/>
          </p:nvPr>
        </p:nvSpPr>
        <p:spPr>
          <a:xfrm>
            <a:off x="609600" y="1711804"/>
            <a:ext cx="10972800" cy="4191000"/>
          </a:xfrm>
        </p:spPr>
        <p:txBody>
          <a:bodyPr/>
          <a:lstStyle>
            <a:lvl1pPr marL="0" indent="0">
              <a:buNone/>
              <a:defRPr/>
            </a:lvl1pPr>
          </a:lstStyle>
          <a:p>
            <a:r>
              <a:rPr lang="en-US"/>
              <a:t>Click icon to add chart</a:t>
            </a:r>
            <a:endParaRPr lang="en-US" dirty="0"/>
          </a:p>
        </p:txBody>
      </p:sp>
      <p:sp>
        <p:nvSpPr>
          <p:cNvPr id="5" name="Title 1">
            <a:extLst>
              <a:ext uri="{FF2B5EF4-FFF2-40B4-BE49-F238E27FC236}">
                <a16:creationId xmlns:a16="http://schemas.microsoft.com/office/drawing/2014/main" id="{DB9D27EB-22BC-B8B8-1C8D-BECD725B5083}"/>
              </a:ext>
            </a:extLst>
          </p:cNvPr>
          <p:cNvSpPr>
            <a:spLocks noGrp="1"/>
          </p:cNvSpPr>
          <p:nvPr>
            <p:ph type="title" hasCustomPrompt="1"/>
          </p:nvPr>
        </p:nvSpPr>
        <p:spPr>
          <a:xfrm>
            <a:off x="609600" y="914400"/>
            <a:ext cx="10972800" cy="609601"/>
          </a:xfrm>
        </p:spPr>
        <p:txBody>
          <a:bodyPr/>
          <a:lstStyle>
            <a:lvl1pPr>
              <a:defRPr>
                <a:solidFill>
                  <a:srgbClr val="162A5B"/>
                </a:solidFill>
              </a:defRPr>
            </a:lvl1pPr>
          </a:lstStyle>
          <a:p>
            <a:r>
              <a:rPr lang="en-US" dirty="0"/>
              <a:t>Title and chart layout</a:t>
            </a:r>
          </a:p>
        </p:txBody>
      </p:sp>
      <p:sp>
        <p:nvSpPr>
          <p:cNvPr id="7" name="Slide Number Placeholder 2">
            <a:extLst>
              <a:ext uri="{FF2B5EF4-FFF2-40B4-BE49-F238E27FC236}">
                <a16:creationId xmlns:a16="http://schemas.microsoft.com/office/drawing/2014/main" id="{6AA35F6E-F1ED-A206-F1EB-16C0B5EC6A1C}"/>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23" name="TextBox 22">
            <a:extLst>
              <a:ext uri="{FF2B5EF4-FFF2-40B4-BE49-F238E27FC236}">
                <a16:creationId xmlns:a16="http://schemas.microsoft.com/office/drawing/2014/main" id="{80F04222-305B-9923-D989-395A4EBC3071}"/>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13" name="TextBox 12">
            <a:extLst>
              <a:ext uri="{FF2B5EF4-FFF2-40B4-BE49-F238E27FC236}">
                <a16:creationId xmlns:a16="http://schemas.microsoft.com/office/drawing/2014/main" id="{1A8945E3-79C4-63BC-36CB-606A8C0C6B50}"/>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14" name="Picture 13">
            <a:extLst>
              <a:ext uri="{FF2B5EF4-FFF2-40B4-BE49-F238E27FC236}">
                <a16:creationId xmlns:a16="http://schemas.microsoft.com/office/drawing/2014/main" id="{B0246E4E-DEB4-FD34-60A6-9E5BDB462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15" name="Picture 14">
            <a:extLst>
              <a:ext uri="{FF2B5EF4-FFF2-40B4-BE49-F238E27FC236}">
                <a16:creationId xmlns:a16="http://schemas.microsoft.com/office/drawing/2014/main" id="{43930D17-FBA5-20ED-39C2-B5FA82130C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16" name="Picture 15">
            <a:extLst>
              <a:ext uri="{FF2B5EF4-FFF2-40B4-BE49-F238E27FC236}">
                <a16:creationId xmlns:a16="http://schemas.microsoft.com/office/drawing/2014/main" id="{2C0EAAF4-6426-EBCB-393A-04EDAE1A0E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17" name="Picture 16">
            <a:extLst>
              <a:ext uri="{FF2B5EF4-FFF2-40B4-BE49-F238E27FC236}">
                <a16:creationId xmlns:a16="http://schemas.microsoft.com/office/drawing/2014/main" id="{0A4CBB1C-204E-33C7-FB41-39195624CD1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18" name="Picture 17">
            <a:extLst>
              <a:ext uri="{FF2B5EF4-FFF2-40B4-BE49-F238E27FC236}">
                <a16:creationId xmlns:a16="http://schemas.microsoft.com/office/drawing/2014/main" id="{8A8EA766-C47F-F5C2-89AC-4092802851E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164096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3">
            <a:extLst>
              <a:ext uri="{FF2B5EF4-FFF2-40B4-BE49-F238E27FC236}">
                <a16:creationId xmlns:a16="http://schemas.microsoft.com/office/drawing/2014/main" id="{ABFD4E47-90D7-809B-7BF9-816BFE73C59D}"/>
              </a:ext>
            </a:extLst>
          </p:cNvPr>
          <p:cNvSpPr>
            <a:spLocks noGrp="1"/>
          </p:cNvSpPr>
          <p:nvPr>
            <p:ph type="tbl" sz="quarter" idx="15" hasCustomPrompt="1"/>
          </p:nvPr>
        </p:nvSpPr>
        <p:spPr>
          <a:xfrm>
            <a:off x="609600" y="1711804"/>
            <a:ext cx="10972800" cy="4191000"/>
          </a:xfrm>
        </p:spPr>
        <p:txBody>
          <a:bodyPr/>
          <a:lstStyle>
            <a:lvl1pPr marL="0" indent="0">
              <a:buNone/>
              <a:defRPr/>
            </a:lvl1pPr>
          </a:lstStyle>
          <a:p>
            <a:r>
              <a:rPr lang="en-US" dirty="0"/>
              <a:t>Click the icon to add a table</a:t>
            </a:r>
          </a:p>
        </p:txBody>
      </p:sp>
      <p:sp>
        <p:nvSpPr>
          <p:cNvPr id="7" name="Title 1">
            <a:extLst>
              <a:ext uri="{FF2B5EF4-FFF2-40B4-BE49-F238E27FC236}">
                <a16:creationId xmlns:a16="http://schemas.microsoft.com/office/drawing/2014/main" id="{03B7FCF0-1E46-8A28-CE2C-8AEC2B72E39D}"/>
              </a:ext>
            </a:extLst>
          </p:cNvPr>
          <p:cNvSpPr>
            <a:spLocks noGrp="1"/>
          </p:cNvSpPr>
          <p:nvPr>
            <p:ph type="title" hasCustomPrompt="1"/>
          </p:nvPr>
        </p:nvSpPr>
        <p:spPr>
          <a:xfrm>
            <a:off x="609600" y="914400"/>
            <a:ext cx="10972800" cy="609601"/>
          </a:xfrm>
        </p:spPr>
        <p:txBody>
          <a:bodyPr/>
          <a:lstStyle>
            <a:lvl1pPr>
              <a:defRPr>
                <a:solidFill>
                  <a:srgbClr val="162A5B"/>
                </a:solidFill>
              </a:defRPr>
            </a:lvl1pPr>
          </a:lstStyle>
          <a:p>
            <a:r>
              <a:rPr lang="en-US" dirty="0"/>
              <a:t>Title and table layout</a:t>
            </a:r>
          </a:p>
        </p:txBody>
      </p:sp>
      <p:sp>
        <p:nvSpPr>
          <p:cNvPr id="5" name="Slide Number Placeholder 2">
            <a:extLst>
              <a:ext uri="{FF2B5EF4-FFF2-40B4-BE49-F238E27FC236}">
                <a16:creationId xmlns:a16="http://schemas.microsoft.com/office/drawing/2014/main" id="{2EF9B796-0952-D3AC-F48B-1295A839F1E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23" name="TextBox 22">
            <a:extLst>
              <a:ext uri="{FF2B5EF4-FFF2-40B4-BE49-F238E27FC236}">
                <a16:creationId xmlns:a16="http://schemas.microsoft.com/office/drawing/2014/main" id="{6FE9126C-52BB-9439-4A42-4C5A89330E0E}"/>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14" name="TextBox 13">
            <a:extLst>
              <a:ext uri="{FF2B5EF4-FFF2-40B4-BE49-F238E27FC236}">
                <a16:creationId xmlns:a16="http://schemas.microsoft.com/office/drawing/2014/main" id="{E12E9A7E-DCD5-DBB3-D977-303626E9DA0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15" name="Picture 14">
            <a:extLst>
              <a:ext uri="{FF2B5EF4-FFF2-40B4-BE49-F238E27FC236}">
                <a16:creationId xmlns:a16="http://schemas.microsoft.com/office/drawing/2014/main" id="{2E59CCBD-5D03-B39E-2544-760FD27946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16" name="Picture 15">
            <a:extLst>
              <a:ext uri="{FF2B5EF4-FFF2-40B4-BE49-F238E27FC236}">
                <a16:creationId xmlns:a16="http://schemas.microsoft.com/office/drawing/2014/main" id="{475461F4-944C-C917-053F-9225C1AE5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17" name="Picture 16">
            <a:extLst>
              <a:ext uri="{FF2B5EF4-FFF2-40B4-BE49-F238E27FC236}">
                <a16:creationId xmlns:a16="http://schemas.microsoft.com/office/drawing/2014/main" id="{3CEE23F1-136C-5557-40D7-1E8F1DA46F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18" name="Picture 17">
            <a:extLst>
              <a:ext uri="{FF2B5EF4-FFF2-40B4-BE49-F238E27FC236}">
                <a16:creationId xmlns:a16="http://schemas.microsoft.com/office/drawing/2014/main" id="{A1C7A52E-9C01-48D8-6DA2-B8316C1DCF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19" name="Picture 18">
            <a:extLst>
              <a:ext uri="{FF2B5EF4-FFF2-40B4-BE49-F238E27FC236}">
                <a16:creationId xmlns:a16="http://schemas.microsoft.com/office/drawing/2014/main" id="{8427D1FC-0EF6-FC93-99F3-669D0D36BFC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1162314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5CE03CC1-9EE0-E5E6-5B1D-4CE69AE6D69B}"/>
              </a:ext>
            </a:extLst>
          </p:cNvPr>
          <p:cNvSpPr>
            <a:spLocks noGrp="1"/>
          </p:cNvSpPr>
          <p:nvPr>
            <p:ph type="pic" sz="quarter" idx="10" hasCustomPrompt="1"/>
          </p:nvPr>
        </p:nvSpPr>
        <p:spPr>
          <a:xfrm>
            <a:off x="0" y="0"/>
            <a:ext cx="12192000" cy="6858000"/>
          </a:xfrm>
        </p:spPr>
        <p:txBody>
          <a:bodyPr anchor="ctr"/>
          <a:lstStyle>
            <a:lvl1pPr marL="0" indent="0" algn="ctr">
              <a:buNone/>
              <a:defRPr/>
            </a:lvl1pPr>
          </a:lstStyle>
          <a:p>
            <a:br>
              <a:rPr lang="en-US" dirty="0"/>
            </a:br>
            <a:br>
              <a:rPr lang="en-US" dirty="0"/>
            </a:br>
            <a:br>
              <a:rPr lang="en-US" dirty="0"/>
            </a:br>
            <a:br>
              <a:rPr lang="en-US" dirty="0"/>
            </a:br>
            <a:r>
              <a:rPr lang="en-US" dirty="0"/>
              <a:t>Click the icon to add a full-bleed </a:t>
            </a:r>
            <a:br>
              <a:rPr lang="en-US" dirty="0"/>
            </a:br>
            <a:r>
              <a:rPr lang="en-US" dirty="0"/>
              <a:t>(all the way to the edges) photo</a:t>
            </a:r>
          </a:p>
        </p:txBody>
      </p:sp>
      <p:sp>
        <p:nvSpPr>
          <p:cNvPr id="5" name="Slide Number Placeholder 2">
            <a:extLst>
              <a:ext uri="{FF2B5EF4-FFF2-40B4-BE49-F238E27FC236}">
                <a16:creationId xmlns:a16="http://schemas.microsoft.com/office/drawing/2014/main" id="{5A7BA334-D65C-215E-C8D4-2B3DDF02F7A4}"/>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Tree>
    <p:extLst>
      <p:ext uri="{BB962C8B-B14F-4D97-AF65-F5344CB8AC3E}">
        <p14:creationId xmlns:p14="http://schemas.microsoft.com/office/powerpoint/2010/main" val="3573158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F4F0F-730A-E3BC-61A7-81537BF662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73073C1C-4B97-D297-FD72-513A35A7DE60}"/>
              </a:ext>
            </a:extLst>
          </p:cNvPr>
          <p:cNvSpPr>
            <a:spLocks noGrp="1"/>
          </p:cNvSpPr>
          <p:nvPr>
            <p:ph type="title" hasCustomPrompt="1"/>
          </p:nvPr>
        </p:nvSpPr>
        <p:spPr>
          <a:xfrm>
            <a:off x="609600" y="914400"/>
            <a:ext cx="10972800" cy="609601"/>
          </a:xfrm>
        </p:spPr>
        <p:txBody>
          <a:bodyPr/>
          <a:lstStyle>
            <a:lvl1pPr>
              <a:defRPr>
                <a:solidFill>
                  <a:schemeClr val="bg1"/>
                </a:solidFill>
              </a:defRPr>
            </a:lvl1pPr>
          </a:lstStyle>
          <a:p>
            <a:r>
              <a:rPr lang="en-US" dirty="0"/>
              <a:t>Title and content layout</a:t>
            </a:r>
          </a:p>
        </p:txBody>
      </p:sp>
      <p:sp>
        <p:nvSpPr>
          <p:cNvPr id="5" name="Content Placeholder 2">
            <a:extLst>
              <a:ext uri="{FF2B5EF4-FFF2-40B4-BE49-F238E27FC236}">
                <a16:creationId xmlns:a16="http://schemas.microsoft.com/office/drawing/2014/main" id="{8445E03A-83BB-037B-E83E-58D4694137BE}"/>
              </a:ext>
            </a:extLst>
          </p:cNvPr>
          <p:cNvSpPr>
            <a:spLocks noGrp="1"/>
          </p:cNvSpPr>
          <p:nvPr>
            <p:ph idx="1" hasCustomPrompt="1"/>
          </p:nvPr>
        </p:nvSpPr>
        <p:spPr>
          <a:xfrm>
            <a:off x="609600" y="1711804"/>
            <a:ext cx="10972800" cy="4191000"/>
          </a:xfrm>
        </p:spPr>
        <p:txBody>
          <a:bodyPr/>
          <a:lstStyle>
            <a:lvl1pPr marL="0" indent="0">
              <a:buNone/>
              <a:defRPr>
                <a:solidFill>
                  <a:schemeClr val="bg1"/>
                </a:solidFill>
              </a:defRPr>
            </a:lvl1pPr>
            <a:lvl2pPr marL="228600" indent="0">
              <a:buNone/>
              <a:defRPr>
                <a:solidFill>
                  <a:schemeClr val="bg1"/>
                </a:solidFill>
              </a:defRPr>
            </a:lvl2pPr>
            <a:lvl3pPr marL="502920" indent="0">
              <a:buNone/>
              <a:defRPr>
                <a:solidFill>
                  <a:schemeClr val="bg1"/>
                </a:solidFill>
              </a:defRPr>
            </a:lvl3pPr>
            <a:lvl4pPr marL="777240" indent="0">
              <a:buNone/>
              <a:defRPr>
                <a:solidFill>
                  <a:schemeClr val="bg1"/>
                </a:solidFill>
              </a:defRPr>
            </a:lvl4pPr>
            <a:lvl5pPr marL="1051560" indent="0">
              <a:buNone/>
              <a:defRPr>
                <a:solidFill>
                  <a:schemeClr val="bg1"/>
                </a:solidFill>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2">
            <a:extLst>
              <a:ext uri="{FF2B5EF4-FFF2-40B4-BE49-F238E27FC236}">
                <a16:creationId xmlns:a16="http://schemas.microsoft.com/office/drawing/2014/main" id="{01131FDE-6802-86F1-0765-B156D33D8B3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29" name="TextBox 28">
            <a:extLst>
              <a:ext uri="{FF2B5EF4-FFF2-40B4-BE49-F238E27FC236}">
                <a16:creationId xmlns:a16="http://schemas.microsoft.com/office/drawing/2014/main" id="{3B498CFC-7C68-E0E1-79CE-ABE6C898B00B}"/>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15" name="TextBox 14">
            <a:extLst>
              <a:ext uri="{FF2B5EF4-FFF2-40B4-BE49-F238E27FC236}">
                <a16:creationId xmlns:a16="http://schemas.microsoft.com/office/drawing/2014/main" id="{CDC07D95-7EC3-19D7-CCB5-495C2EF81AA4}"/>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13" name="Picture 12">
            <a:extLst>
              <a:ext uri="{FF2B5EF4-FFF2-40B4-BE49-F238E27FC236}">
                <a16:creationId xmlns:a16="http://schemas.microsoft.com/office/drawing/2014/main" id="{9E4CBAF8-78DD-64A1-F76D-559CED626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6" name="Picture 15">
            <a:extLst>
              <a:ext uri="{FF2B5EF4-FFF2-40B4-BE49-F238E27FC236}">
                <a16:creationId xmlns:a16="http://schemas.microsoft.com/office/drawing/2014/main" id="{18AF9F28-16DA-5BC8-1542-7C2AD99A55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17" name="Picture 16">
            <a:extLst>
              <a:ext uri="{FF2B5EF4-FFF2-40B4-BE49-F238E27FC236}">
                <a16:creationId xmlns:a16="http://schemas.microsoft.com/office/drawing/2014/main" id="{B3255F48-E479-76EC-2277-7D5D8029C0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19" name="Picture 18">
            <a:extLst>
              <a:ext uri="{FF2B5EF4-FFF2-40B4-BE49-F238E27FC236}">
                <a16:creationId xmlns:a16="http://schemas.microsoft.com/office/drawing/2014/main" id="{DB6089CC-45C7-5D69-8236-424BA1ECE0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0" name="Picture 19">
            <a:extLst>
              <a:ext uri="{FF2B5EF4-FFF2-40B4-BE49-F238E27FC236}">
                <a16:creationId xmlns:a16="http://schemas.microsoft.com/office/drawing/2014/main" id="{77A74F6E-940C-543B-B096-A22E69D1493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3863966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47D8C5-D160-8D08-4D50-C6F759A635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374A77-508C-4C35-8371-285411CEF3F5}"/>
              </a:ext>
            </a:extLst>
          </p:cNvPr>
          <p:cNvSpPr>
            <a:spLocks noGrp="1"/>
          </p:cNvSpPr>
          <p:nvPr>
            <p:ph type="title" hasCustomPrompt="1"/>
          </p:nvPr>
        </p:nvSpPr>
        <p:spPr>
          <a:xfrm>
            <a:off x="609599" y="1995221"/>
            <a:ext cx="8067261" cy="1628775"/>
          </a:xfrm>
        </p:spPr>
        <p:txBody>
          <a:bodyPr/>
          <a:lstStyle>
            <a:lvl1pPr>
              <a:defRPr sz="4400">
                <a:solidFill>
                  <a:schemeClr val="bg1"/>
                </a:solidFill>
              </a:defRPr>
            </a:lvl1pPr>
          </a:lstStyle>
          <a:p>
            <a:r>
              <a:rPr lang="en-US" dirty="0"/>
              <a:t>Enter quote here. Reposition quote mark graphics to frame the quote.</a:t>
            </a:r>
          </a:p>
        </p:txBody>
      </p:sp>
      <p:sp>
        <p:nvSpPr>
          <p:cNvPr id="7" name="Text Placeholder 9">
            <a:extLst>
              <a:ext uri="{FF2B5EF4-FFF2-40B4-BE49-F238E27FC236}">
                <a16:creationId xmlns:a16="http://schemas.microsoft.com/office/drawing/2014/main" id="{7CE2D110-54B0-5902-D901-AE6A31717577}"/>
              </a:ext>
            </a:extLst>
          </p:cNvPr>
          <p:cNvSpPr>
            <a:spLocks noGrp="1"/>
          </p:cNvSpPr>
          <p:nvPr>
            <p:ph type="body" sz="quarter" idx="14" hasCustomPrompt="1"/>
          </p:nvPr>
        </p:nvSpPr>
        <p:spPr>
          <a:xfrm>
            <a:off x="609600" y="4109770"/>
            <a:ext cx="6915150" cy="413677"/>
          </a:xfrm>
        </p:spPr>
        <p:txBody>
          <a:bodyPr/>
          <a:lstStyle>
            <a:lvl1pPr marL="0" indent="0">
              <a:buNone/>
              <a:defRPr sz="2000" b="1">
                <a:solidFill>
                  <a:schemeClr val="bg1"/>
                </a:solidFill>
              </a:defRPr>
            </a:lvl1pPr>
          </a:lstStyle>
          <a:p>
            <a:pPr lvl="0"/>
            <a:r>
              <a:rPr lang="en-US" dirty="0"/>
              <a:t>Enter quoted person’s name</a:t>
            </a:r>
          </a:p>
        </p:txBody>
      </p:sp>
      <p:sp>
        <p:nvSpPr>
          <p:cNvPr id="8" name="Text Placeholder 9">
            <a:extLst>
              <a:ext uri="{FF2B5EF4-FFF2-40B4-BE49-F238E27FC236}">
                <a16:creationId xmlns:a16="http://schemas.microsoft.com/office/drawing/2014/main" id="{08086E27-5E32-CCCF-4EC4-0547632B5C96}"/>
              </a:ext>
            </a:extLst>
          </p:cNvPr>
          <p:cNvSpPr>
            <a:spLocks noGrp="1"/>
          </p:cNvSpPr>
          <p:nvPr>
            <p:ph type="body" sz="quarter" idx="15" hasCustomPrompt="1"/>
          </p:nvPr>
        </p:nvSpPr>
        <p:spPr>
          <a:xfrm>
            <a:off x="609600" y="4434037"/>
            <a:ext cx="6915150" cy="342900"/>
          </a:xfrm>
        </p:spPr>
        <p:txBody>
          <a:bodyPr/>
          <a:lstStyle>
            <a:lvl1pPr marL="0" indent="0">
              <a:buNone/>
              <a:defRPr sz="1600" b="0">
                <a:solidFill>
                  <a:schemeClr val="bg1"/>
                </a:solidFill>
              </a:defRPr>
            </a:lvl1pPr>
          </a:lstStyle>
          <a:p>
            <a:pPr lvl="0"/>
            <a:r>
              <a:rPr lang="en-US" dirty="0"/>
              <a:t>Enter quoted person’s affiliation</a:t>
            </a:r>
          </a:p>
        </p:txBody>
      </p:sp>
      <p:sp>
        <p:nvSpPr>
          <p:cNvPr id="9" name="Text Placeholder 15">
            <a:extLst>
              <a:ext uri="{FF2B5EF4-FFF2-40B4-BE49-F238E27FC236}">
                <a16:creationId xmlns:a16="http://schemas.microsoft.com/office/drawing/2014/main" id="{28AACE96-72E1-426E-B8BD-04062FB8E2CA}"/>
              </a:ext>
            </a:extLst>
          </p:cNvPr>
          <p:cNvSpPr>
            <a:spLocks noGrp="1"/>
          </p:cNvSpPr>
          <p:nvPr>
            <p:ph type="body" sz="quarter" idx="12" hasCustomPrompt="1"/>
          </p:nvPr>
        </p:nvSpPr>
        <p:spPr>
          <a:xfrm>
            <a:off x="278606" y="1995221"/>
            <a:ext cx="309563" cy="309563"/>
          </a:xfrm>
          <a:blipFill>
            <a:blip r:embed="rId3"/>
            <a:stretch>
              <a:fillRect/>
            </a:stretch>
          </a:blipFill>
        </p:spPr>
        <p:txBody>
          <a:bodyPr/>
          <a:lstStyle>
            <a:lvl1pPr marL="0" indent="0">
              <a:buNone/>
              <a:defRPr sz="100">
                <a:solidFill>
                  <a:schemeClr val="bg1"/>
                </a:solidFill>
              </a:defRPr>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10" name="Text Placeholder 15">
            <a:extLst>
              <a:ext uri="{FF2B5EF4-FFF2-40B4-BE49-F238E27FC236}">
                <a16:creationId xmlns:a16="http://schemas.microsoft.com/office/drawing/2014/main" id="{62634BF2-C9E8-7EA5-7C53-C259195C2F90}"/>
              </a:ext>
            </a:extLst>
          </p:cNvPr>
          <p:cNvSpPr>
            <a:spLocks noGrp="1"/>
          </p:cNvSpPr>
          <p:nvPr>
            <p:ph type="body" sz="quarter" idx="16" hasCustomPrompt="1"/>
          </p:nvPr>
        </p:nvSpPr>
        <p:spPr>
          <a:xfrm>
            <a:off x="5171271" y="3254833"/>
            <a:ext cx="309563" cy="309563"/>
          </a:xfrm>
          <a:blipFill>
            <a:blip r:embed="rId4"/>
            <a:stretch>
              <a:fillRect/>
            </a:stretch>
          </a:blipFill>
        </p:spPr>
        <p:txBody>
          <a:bodyPr/>
          <a:lstStyle>
            <a:lvl1pPr marL="0" indent="0">
              <a:buNone/>
              <a:defRPr sz="100">
                <a:solidFill>
                  <a:schemeClr val="bg1"/>
                </a:solidFill>
              </a:defRPr>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18" name="Slide Number Placeholder 2">
            <a:extLst>
              <a:ext uri="{FF2B5EF4-FFF2-40B4-BE49-F238E27FC236}">
                <a16:creationId xmlns:a16="http://schemas.microsoft.com/office/drawing/2014/main" id="{C1E729E9-9F95-768A-0E86-6B54D091982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2" name="TextBox 31">
            <a:extLst>
              <a:ext uri="{FF2B5EF4-FFF2-40B4-BE49-F238E27FC236}">
                <a16:creationId xmlns:a16="http://schemas.microsoft.com/office/drawing/2014/main" id="{3EFFD8EE-86FC-D964-BE13-9DD796B0DC05}"/>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17" name="TextBox 16">
            <a:extLst>
              <a:ext uri="{FF2B5EF4-FFF2-40B4-BE49-F238E27FC236}">
                <a16:creationId xmlns:a16="http://schemas.microsoft.com/office/drawing/2014/main" id="{FDDDEE6D-F8D6-F336-E0E3-57DF780C8BF8}"/>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16" name="Picture 15">
            <a:extLst>
              <a:ext uri="{FF2B5EF4-FFF2-40B4-BE49-F238E27FC236}">
                <a16:creationId xmlns:a16="http://schemas.microsoft.com/office/drawing/2014/main" id="{C0AF5F21-A239-7A4C-18E8-600F98976F7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9" name="Picture 18">
            <a:extLst>
              <a:ext uri="{FF2B5EF4-FFF2-40B4-BE49-F238E27FC236}">
                <a16:creationId xmlns:a16="http://schemas.microsoft.com/office/drawing/2014/main" id="{F1C14C9A-ABCC-0AF5-9004-79A776E0AF7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0" name="Picture 19">
            <a:extLst>
              <a:ext uri="{FF2B5EF4-FFF2-40B4-BE49-F238E27FC236}">
                <a16:creationId xmlns:a16="http://schemas.microsoft.com/office/drawing/2014/main" id="{2C332D70-292C-FB91-866E-94648ADA2E6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1" name="Picture 20">
            <a:extLst>
              <a:ext uri="{FF2B5EF4-FFF2-40B4-BE49-F238E27FC236}">
                <a16:creationId xmlns:a16="http://schemas.microsoft.com/office/drawing/2014/main" id="{DC1B7A3C-3F5F-3AD5-F9AE-6FC59725E58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3" name="Picture 22">
            <a:extLst>
              <a:ext uri="{FF2B5EF4-FFF2-40B4-BE49-F238E27FC236}">
                <a16:creationId xmlns:a16="http://schemas.microsoft.com/office/drawing/2014/main" id="{82F1420F-E0D7-AFB1-EF39-DD6A4E5817F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321290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518495-C37A-344D-910F-AA52570F4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Title 1">
            <a:extLst>
              <a:ext uri="{FF2B5EF4-FFF2-40B4-BE49-F238E27FC236}">
                <a16:creationId xmlns:a16="http://schemas.microsoft.com/office/drawing/2014/main" id="{BE92FF0B-1DEB-0CB5-00E9-BA1EC4F7180F}"/>
              </a:ext>
            </a:extLst>
          </p:cNvPr>
          <p:cNvSpPr>
            <a:spLocks noGrp="1"/>
          </p:cNvSpPr>
          <p:nvPr>
            <p:ph type="title" hasCustomPrompt="1"/>
          </p:nvPr>
        </p:nvSpPr>
        <p:spPr>
          <a:xfrm>
            <a:off x="609600" y="2539280"/>
            <a:ext cx="8170258" cy="1625599"/>
          </a:xfrm>
        </p:spPr>
        <p:txBody>
          <a:bodyPr anchor="t"/>
          <a:lstStyle>
            <a:lvl1pPr>
              <a:defRPr sz="4800">
                <a:solidFill>
                  <a:schemeClr val="bg1"/>
                </a:solidFill>
              </a:defRPr>
            </a:lvl1pPr>
          </a:lstStyle>
          <a:p>
            <a:r>
              <a:rPr lang="en-US" dirty="0"/>
              <a:t>Section divider – </a:t>
            </a:r>
            <a:br>
              <a:rPr lang="en-US" dirty="0"/>
            </a:br>
            <a:r>
              <a:rPr lang="en-US" dirty="0"/>
              <a:t>Type section name here</a:t>
            </a:r>
          </a:p>
        </p:txBody>
      </p:sp>
      <p:sp>
        <p:nvSpPr>
          <p:cNvPr id="6" name="Slide Number Placeholder 2">
            <a:extLst>
              <a:ext uri="{FF2B5EF4-FFF2-40B4-BE49-F238E27FC236}">
                <a16:creationId xmlns:a16="http://schemas.microsoft.com/office/drawing/2014/main" id="{BFD94208-13D3-8171-4088-0A58F846E31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14" name="TextBox 13">
            <a:extLst>
              <a:ext uri="{FF2B5EF4-FFF2-40B4-BE49-F238E27FC236}">
                <a16:creationId xmlns:a16="http://schemas.microsoft.com/office/drawing/2014/main" id="{E1190F43-F205-7A9E-1C49-1E5434339546}"/>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21" name="TextBox 20">
            <a:extLst>
              <a:ext uri="{FF2B5EF4-FFF2-40B4-BE49-F238E27FC236}">
                <a16:creationId xmlns:a16="http://schemas.microsoft.com/office/drawing/2014/main" id="{4272094D-610C-E472-FA0E-04F67A2AB97C}"/>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22" name="Picture 21">
            <a:extLst>
              <a:ext uri="{FF2B5EF4-FFF2-40B4-BE49-F238E27FC236}">
                <a16:creationId xmlns:a16="http://schemas.microsoft.com/office/drawing/2014/main" id="{6EC9612F-2E54-1257-2281-DD38E2975A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3" name="Picture 22">
            <a:extLst>
              <a:ext uri="{FF2B5EF4-FFF2-40B4-BE49-F238E27FC236}">
                <a16:creationId xmlns:a16="http://schemas.microsoft.com/office/drawing/2014/main" id="{F7DE9138-12FD-D6BC-07E9-7AB85F39EB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4" name="Picture 23">
            <a:extLst>
              <a:ext uri="{FF2B5EF4-FFF2-40B4-BE49-F238E27FC236}">
                <a16:creationId xmlns:a16="http://schemas.microsoft.com/office/drawing/2014/main" id="{DA923703-53A0-F21C-1B62-66186D16E6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5" name="Picture 24">
            <a:extLst>
              <a:ext uri="{FF2B5EF4-FFF2-40B4-BE49-F238E27FC236}">
                <a16:creationId xmlns:a16="http://schemas.microsoft.com/office/drawing/2014/main" id="{CED5B3FE-D699-6E0A-3304-F35FD0B5092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13" name="Picture 12">
            <a:extLst>
              <a:ext uri="{FF2B5EF4-FFF2-40B4-BE49-F238E27FC236}">
                <a16:creationId xmlns:a16="http://schemas.microsoft.com/office/drawing/2014/main" id="{AEC69BFE-1769-0122-AFF9-C7BC255A99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296885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n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E1EE36D-5ECF-7E64-FC33-61A0F16945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04ABEC61-4492-06B4-AC30-25F64AD9466F}"/>
              </a:ext>
            </a:extLst>
          </p:cNvPr>
          <p:cNvSpPr>
            <a:spLocks noGrp="1"/>
          </p:cNvSpPr>
          <p:nvPr>
            <p:ph type="body" idx="1" hasCustomPrompt="1"/>
          </p:nvPr>
        </p:nvSpPr>
        <p:spPr>
          <a:xfrm>
            <a:off x="520252" y="3226552"/>
            <a:ext cx="6823869" cy="750238"/>
          </a:xfrm>
        </p:spPr>
        <p:txBody>
          <a:bodyPr/>
          <a:lstStyle>
            <a:lvl1pPr marL="0" indent="0">
              <a:buNone/>
              <a:defRPr sz="2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subtitle</a:t>
            </a:r>
          </a:p>
        </p:txBody>
      </p:sp>
      <p:sp>
        <p:nvSpPr>
          <p:cNvPr id="12" name="TextBox 11">
            <a:extLst>
              <a:ext uri="{FF2B5EF4-FFF2-40B4-BE49-F238E27FC236}">
                <a16:creationId xmlns:a16="http://schemas.microsoft.com/office/drawing/2014/main" id="{BC6CD7CD-3091-F43E-1202-29640A4A1EF9}"/>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bg1"/>
                </a:solidFill>
                <a:latin typeface="+mj-lt"/>
              </a:rPr>
              <a:t>Q&amp;A</a:t>
            </a:r>
          </a:p>
        </p:txBody>
      </p:sp>
      <p:sp>
        <p:nvSpPr>
          <p:cNvPr id="16" name="Slide Number Placeholder 2">
            <a:extLst>
              <a:ext uri="{FF2B5EF4-FFF2-40B4-BE49-F238E27FC236}">
                <a16:creationId xmlns:a16="http://schemas.microsoft.com/office/drawing/2014/main" id="{9FB0B1E7-6253-FFA9-2484-9BE333F1D36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0" name="TextBox 29">
            <a:extLst>
              <a:ext uri="{FF2B5EF4-FFF2-40B4-BE49-F238E27FC236}">
                <a16:creationId xmlns:a16="http://schemas.microsoft.com/office/drawing/2014/main" id="{81C17EDA-0FA7-F61D-EC96-46C8C84A19DB}"/>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14" name="TextBox 13">
            <a:extLst>
              <a:ext uri="{FF2B5EF4-FFF2-40B4-BE49-F238E27FC236}">
                <a16:creationId xmlns:a16="http://schemas.microsoft.com/office/drawing/2014/main" id="{C6282987-3612-A0B2-824F-DEE08E4EC76E}"/>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15" name="Picture 14">
            <a:extLst>
              <a:ext uri="{FF2B5EF4-FFF2-40B4-BE49-F238E27FC236}">
                <a16:creationId xmlns:a16="http://schemas.microsoft.com/office/drawing/2014/main" id="{E39DD6A8-EA86-29A3-10C0-9498764E8B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7" name="Picture 16">
            <a:extLst>
              <a:ext uri="{FF2B5EF4-FFF2-40B4-BE49-F238E27FC236}">
                <a16:creationId xmlns:a16="http://schemas.microsoft.com/office/drawing/2014/main" id="{DB08122F-67A7-829F-EA44-918EA48F85F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18" name="Picture 17">
            <a:extLst>
              <a:ext uri="{FF2B5EF4-FFF2-40B4-BE49-F238E27FC236}">
                <a16:creationId xmlns:a16="http://schemas.microsoft.com/office/drawing/2014/main" id="{0EFC57F7-0B1E-797C-E7AA-E7BCD53AE9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19" name="Picture 18">
            <a:extLst>
              <a:ext uri="{FF2B5EF4-FFF2-40B4-BE49-F238E27FC236}">
                <a16:creationId xmlns:a16="http://schemas.microsoft.com/office/drawing/2014/main" id="{FB208E27-C0E7-B9BA-BDD6-83BDEC3400B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1" name="Picture 20">
            <a:extLst>
              <a:ext uri="{FF2B5EF4-FFF2-40B4-BE49-F238E27FC236}">
                <a16:creationId xmlns:a16="http://schemas.microsoft.com/office/drawing/2014/main" id="{8FEC744E-0F50-51C2-6027-15FCAE7C790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579847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CE740-B1DA-3F2E-A427-3FED7D728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956E1AF7-4F69-09C8-8481-4A64E3AB0D06}"/>
              </a:ext>
            </a:extLst>
          </p:cNvPr>
          <p:cNvSpPr txBox="1"/>
          <p:nvPr userDrawn="1"/>
        </p:nvSpPr>
        <p:spPr>
          <a:xfrm>
            <a:off x="609599" y="2551390"/>
            <a:ext cx="6867525" cy="923330"/>
          </a:xfrm>
          <a:prstGeom prst="rect">
            <a:avLst/>
          </a:prstGeom>
          <a:noFill/>
        </p:spPr>
        <p:txBody>
          <a:bodyPr wrap="square" lIns="0" rtlCol="0">
            <a:noAutofit/>
          </a:bodyPr>
          <a:lstStyle/>
          <a:p>
            <a:r>
              <a:rPr lang="en-US" sz="6000" b="1" dirty="0">
                <a:solidFill>
                  <a:schemeClr val="bg1"/>
                </a:solidFill>
                <a:latin typeface="+mj-lt"/>
              </a:rPr>
              <a:t>Thank you!</a:t>
            </a:r>
          </a:p>
        </p:txBody>
      </p:sp>
      <p:sp>
        <p:nvSpPr>
          <p:cNvPr id="13" name="TextBox 12">
            <a:extLst>
              <a:ext uri="{FF2B5EF4-FFF2-40B4-BE49-F238E27FC236}">
                <a16:creationId xmlns:a16="http://schemas.microsoft.com/office/drawing/2014/main" id="{DF73A6B7-EAD4-3368-6B53-D5D7DE5AD523}"/>
              </a:ext>
            </a:extLst>
          </p:cNvPr>
          <p:cNvSpPr txBox="1"/>
          <p:nvPr userDrawn="1"/>
        </p:nvSpPr>
        <p:spPr>
          <a:xfrm>
            <a:off x="518263" y="689618"/>
            <a:ext cx="6467474" cy="461665"/>
          </a:xfrm>
          <a:prstGeom prst="rect">
            <a:avLst/>
          </a:prstGeom>
          <a:noFill/>
        </p:spPr>
        <p:txBody>
          <a:bodyPr wrap="square" rtlCol="0">
            <a:spAutoFit/>
          </a:bodyPr>
          <a:lstStyle/>
          <a:p>
            <a:r>
              <a:rPr lang="en-US" sz="2400" b="1" dirty="0">
                <a:solidFill>
                  <a:schemeClr val="bg1"/>
                </a:solidFill>
                <a:latin typeface="+mj-lt"/>
              </a:rPr>
              <a:t>Hawaii Cloud Innovation Summit 2022</a:t>
            </a:r>
          </a:p>
        </p:txBody>
      </p:sp>
      <p:sp>
        <p:nvSpPr>
          <p:cNvPr id="16" name="Rectangle 15">
            <a:extLst>
              <a:ext uri="{FF2B5EF4-FFF2-40B4-BE49-F238E27FC236}">
                <a16:creationId xmlns:a16="http://schemas.microsoft.com/office/drawing/2014/main" id="{A32842CD-64B8-4F3A-8E34-4A746858E88C}"/>
              </a:ext>
            </a:extLst>
          </p:cNvPr>
          <p:cNvSpPr/>
          <p:nvPr userDrawn="1"/>
        </p:nvSpPr>
        <p:spPr>
          <a:xfrm>
            <a:off x="0" y="5918662"/>
            <a:ext cx="12192000" cy="939339"/>
          </a:xfrm>
          <a:prstGeom prst="rect">
            <a:avLst/>
          </a:prstGeom>
          <a:solidFill>
            <a:srgbClr val="03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4">
            <a:extLst>
              <a:ext uri="{FF2B5EF4-FFF2-40B4-BE49-F238E27FC236}">
                <a16:creationId xmlns:a16="http://schemas.microsoft.com/office/drawing/2014/main" id="{8A34BBA8-EFE0-41D5-36A5-D09248B181FC}"/>
              </a:ext>
            </a:extLst>
          </p:cNvPr>
          <p:cNvSpPr txBox="1">
            <a:spLocks/>
          </p:cNvSpPr>
          <p:nvPr userDrawn="1"/>
        </p:nvSpPr>
        <p:spPr>
          <a:xfrm>
            <a:off x="9155548" y="61254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FA615-6054-4516-BDE3-D6918E9DA91B}" type="slidenum">
              <a:rPr lang="en-US" smtClean="0"/>
              <a:pPr/>
              <a:t>‹#›</a:t>
            </a:fld>
            <a:endParaRPr lang="en-US" dirty="0"/>
          </a:p>
        </p:txBody>
      </p:sp>
      <p:sp>
        <p:nvSpPr>
          <p:cNvPr id="27" name="TextBox 26">
            <a:extLst>
              <a:ext uri="{FF2B5EF4-FFF2-40B4-BE49-F238E27FC236}">
                <a16:creationId xmlns:a16="http://schemas.microsoft.com/office/drawing/2014/main" id="{061899B7-4280-40DA-8D0B-6E66F5D49314}"/>
              </a:ext>
            </a:extLst>
          </p:cNvPr>
          <p:cNvSpPr txBox="1"/>
          <p:nvPr userDrawn="1"/>
        </p:nvSpPr>
        <p:spPr>
          <a:xfrm>
            <a:off x="688570" y="6579123"/>
            <a:ext cx="8332304" cy="215444"/>
          </a:xfrm>
          <a:prstGeom prst="rect">
            <a:avLst/>
          </a:prstGeom>
          <a:noFill/>
        </p:spPr>
        <p:txBody>
          <a:bodyPr wrap="square" rtlCol="0">
            <a:spAutoFit/>
          </a:bodyPr>
          <a:lstStyle/>
          <a:p>
            <a:r>
              <a:rPr lang="en-US" sz="800" i="1" dirty="0">
                <a:solidFill>
                  <a:schemeClr val="bg1">
                    <a:lumMod val="75000"/>
                  </a:schemeClr>
                </a:solidFill>
              </a:rPr>
              <a:t>The content herein is proprietary property, trade protected, privileged and only for the intended recipient and may not be </a:t>
            </a:r>
            <a:r>
              <a:rPr lang="en-US" sz="800" i="1" dirty="0">
                <a:solidFill>
                  <a:schemeClr val="bg1">
                    <a:lumMod val="75000"/>
                  </a:schemeClr>
                </a:solidFill>
                <a:latin typeface="+mn-lt"/>
              </a:rPr>
              <a:t>used</a:t>
            </a:r>
            <a:r>
              <a:rPr lang="en-US" sz="800" i="1" dirty="0">
                <a:solidFill>
                  <a:schemeClr val="bg1">
                    <a:lumMod val="75000"/>
                  </a:schemeClr>
                </a:solidFill>
              </a:rPr>
              <a:t>, published, duplicated, or redistributed.</a:t>
            </a:r>
          </a:p>
        </p:txBody>
      </p:sp>
      <p:pic>
        <p:nvPicPr>
          <p:cNvPr id="14" name="Picture 13">
            <a:extLst>
              <a:ext uri="{FF2B5EF4-FFF2-40B4-BE49-F238E27FC236}">
                <a16:creationId xmlns:a16="http://schemas.microsoft.com/office/drawing/2014/main" id="{65AA9B9A-331C-4617-7376-D91519C3AE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768" y="5942379"/>
            <a:ext cx="1170504" cy="682795"/>
          </a:xfrm>
          <a:prstGeom prst="rect">
            <a:avLst/>
          </a:prstGeom>
        </p:spPr>
      </p:pic>
      <p:pic>
        <p:nvPicPr>
          <p:cNvPr id="15" name="Picture 14">
            <a:extLst>
              <a:ext uri="{FF2B5EF4-FFF2-40B4-BE49-F238E27FC236}">
                <a16:creationId xmlns:a16="http://schemas.microsoft.com/office/drawing/2014/main" id="{6F3DDC6E-0778-6A9A-4568-06EB1AD133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48010" y="6068152"/>
            <a:ext cx="1862415" cy="347444"/>
          </a:xfrm>
          <a:prstGeom prst="rect">
            <a:avLst/>
          </a:prstGeom>
        </p:spPr>
      </p:pic>
      <p:pic>
        <p:nvPicPr>
          <p:cNvPr id="19" name="Picture 18">
            <a:extLst>
              <a:ext uri="{FF2B5EF4-FFF2-40B4-BE49-F238E27FC236}">
                <a16:creationId xmlns:a16="http://schemas.microsoft.com/office/drawing/2014/main" id="{8A165058-7065-AFED-6F34-18C6FA0F69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6088" y="6087506"/>
            <a:ext cx="649422" cy="388543"/>
          </a:xfrm>
          <a:prstGeom prst="rect">
            <a:avLst/>
          </a:prstGeom>
        </p:spPr>
      </p:pic>
      <p:pic>
        <p:nvPicPr>
          <p:cNvPr id="20" name="Picture 19">
            <a:extLst>
              <a:ext uri="{FF2B5EF4-FFF2-40B4-BE49-F238E27FC236}">
                <a16:creationId xmlns:a16="http://schemas.microsoft.com/office/drawing/2014/main" id="{BEFF8A4A-5DD4-E8DC-6D4E-BD21D26282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31122" y="5639264"/>
            <a:ext cx="1251111" cy="1251111"/>
          </a:xfrm>
          <a:prstGeom prst="rect">
            <a:avLst/>
          </a:prstGeom>
        </p:spPr>
      </p:pic>
      <p:pic>
        <p:nvPicPr>
          <p:cNvPr id="21" name="Picture 20">
            <a:extLst>
              <a:ext uri="{FF2B5EF4-FFF2-40B4-BE49-F238E27FC236}">
                <a16:creationId xmlns:a16="http://schemas.microsoft.com/office/drawing/2014/main" id="{4D6A7BA4-AB30-CCB9-6D71-C0EAE2D0902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68305" y="6022063"/>
            <a:ext cx="1543739" cy="493190"/>
          </a:xfrm>
          <a:prstGeom prst="rect">
            <a:avLst/>
          </a:prstGeom>
        </p:spPr>
      </p:pic>
    </p:spTree>
    <p:extLst>
      <p:ext uri="{BB962C8B-B14F-4D97-AF65-F5344CB8AC3E}">
        <p14:creationId xmlns:p14="http://schemas.microsoft.com/office/powerpoint/2010/main" val="11870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64A653-96D4-4779-B17D-C9429C87C8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1" y="13214"/>
            <a:ext cx="12188826" cy="6856215"/>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609600" y="2009520"/>
            <a:ext cx="6467475" cy="723900"/>
          </a:xfrm>
        </p:spPr>
        <p:txBody>
          <a:bodyPr anchor="t"/>
          <a:lstStyle>
            <a:lvl1pPr algn="l">
              <a:defRPr sz="4800">
                <a:solidFill>
                  <a:schemeClr val="tx2"/>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609600" y="2766801"/>
            <a:ext cx="6467475" cy="643362"/>
          </a:xfrm>
          <a:prstGeom prst="rect">
            <a:avLst/>
          </a:prstGeom>
        </p:spPr>
        <p:txBody>
          <a:bodyPr lIns="0"/>
          <a:lstStyle>
            <a:lvl1pPr marL="0" indent="0" algn="l">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pic>
        <p:nvPicPr>
          <p:cNvPr id="15" name="Picture 14">
            <a:extLst>
              <a:ext uri="{FF2B5EF4-FFF2-40B4-BE49-F238E27FC236}">
                <a16:creationId xmlns:a16="http://schemas.microsoft.com/office/drawing/2014/main" id="{8A10F091-03C9-4C8B-99E2-E6D7C03A8D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609600" y="4367170"/>
            <a:ext cx="4800600" cy="409575"/>
          </a:xfrm>
          <a:prstGeom prst="rect">
            <a:avLst/>
          </a:prstGeom>
        </p:spPr>
        <p:txBody>
          <a:bodyPr lIns="0"/>
          <a:lstStyle>
            <a:lvl1pPr marL="0" indent="0">
              <a:buNone/>
              <a:defRPr sz="2000" b="0">
                <a:solidFill>
                  <a:schemeClr val="tx2"/>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609600" y="4699550"/>
            <a:ext cx="4800600" cy="634450"/>
          </a:xfrm>
          <a:prstGeom prst="rect">
            <a:avLst/>
          </a:prstGeom>
        </p:spPr>
        <p:txBody>
          <a:bodyPr lIns="0"/>
          <a:lstStyle>
            <a:lvl1pPr marL="0" indent="0">
              <a:spcAft>
                <a:spcPts val="300"/>
              </a:spcAft>
              <a:buNone/>
              <a:defRPr sz="1600" b="0">
                <a:solidFill>
                  <a:schemeClr val="tx2"/>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br>
              <a:rPr lang="en-US" dirty="0"/>
            </a:br>
            <a:r>
              <a:rPr lang="en-US" dirty="0"/>
              <a:t>Company</a:t>
            </a:r>
          </a:p>
        </p:txBody>
      </p:sp>
      <p:sp>
        <p:nvSpPr>
          <p:cNvPr id="10" name="TextBox 9">
            <a:extLst>
              <a:ext uri="{FF2B5EF4-FFF2-40B4-BE49-F238E27FC236}">
                <a16:creationId xmlns:a16="http://schemas.microsoft.com/office/drawing/2014/main" id="{1529F88E-218C-7B40-9F93-3D6B6CA7A388}"/>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bg1"/>
                </a:solidFill>
              </a:rPr>
              <a:t>© 2022, Amazon Web Services, Inc. or its affiliates.</a:t>
            </a:r>
          </a:p>
        </p:txBody>
      </p:sp>
    </p:spTree>
    <p:extLst>
      <p:ext uri="{BB962C8B-B14F-4D97-AF65-F5344CB8AC3E}">
        <p14:creationId xmlns:p14="http://schemas.microsoft.com/office/powerpoint/2010/main" val="292049465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Version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2E6C43-B919-49A3-A70D-18632FEB82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282"/>
            <a:ext cx="12192000" cy="6858000"/>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609600" y="2459461"/>
            <a:ext cx="5718629" cy="723900"/>
          </a:xfrm>
        </p:spPr>
        <p:txBody>
          <a:bodyPr anchor="t"/>
          <a:lstStyle>
            <a:lvl1pPr algn="l">
              <a:defRPr sz="4800">
                <a:solidFill>
                  <a:schemeClr val="tx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609600" y="3216742"/>
            <a:ext cx="5718629" cy="643362"/>
          </a:xfrm>
          <a:prstGeom prst="rect">
            <a:avLst/>
          </a:prstGeom>
        </p:spPr>
        <p:txBody>
          <a:bodyPr lIns="0"/>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609600" y="4817111"/>
            <a:ext cx="4800600" cy="409575"/>
          </a:xfrm>
          <a:prstGeom prst="rect">
            <a:avLst/>
          </a:prstGeom>
        </p:spPr>
        <p:txBody>
          <a:bodyPr lIns="0"/>
          <a:lstStyle>
            <a:lvl1pPr marL="0" indent="0">
              <a:buNone/>
              <a:defRPr sz="2000" b="0">
                <a:solidFill>
                  <a:schemeClr val="tx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609600" y="5149491"/>
            <a:ext cx="4800600" cy="733419"/>
          </a:xfrm>
          <a:prstGeom prst="rect">
            <a:avLst/>
          </a:prstGeom>
        </p:spPr>
        <p:txBody>
          <a:bodyPr lIns="0"/>
          <a:lstStyle>
            <a:lvl1pPr marL="0" indent="0">
              <a:spcAft>
                <a:spcPts val="300"/>
              </a:spcAft>
              <a:buNone/>
              <a:defRPr sz="1600" b="0">
                <a:solidFill>
                  <a:schemeClr val="tx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br>
              <a:rPr lang="en-US" dirty="0"/>
            </a:br>
            <a:r>
              <a:rPr lang="en-US" dirty="0"/>
              <a:t>Company</a:t>
            </a:r>
          </a:p>
        </p:txBody>
      </p:sp>
      <p:pic>
        <p:nvPicPr>
          <p:cNvPr id="11" name="Picture 10">
            <a:extLst>
              <a:ext uri="{FF2B5EF4-FFF2-40B4-BE49-F238E27FC236}">
                <a16:creationId xmlns:a16="http://schemas.microsoft.com/office/drawing/2014/main" id="{18EDF88F-AF7B-AC43-9A4A-96D688E33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3" name="TextBox 12">
            <a:extLst>
              <a:ext uri="{FF2B5EF4-FFF2-40B4-BE49-F238E27FC236}">
                <a16:creationId xmlns:a16="http://schemas.microsoft.com/office/drawing/2014/main" id="{FA6EEFC6-E0BB-6D4D-862E-48DE769E1FB0}"/>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tx1"/>
                </a:solidFill>
              </a:rPr>
              <a:t>© 2022, Amazon Web Services, Inc. or its affiliates.</a:t>
            </a:r>
          </a:p>
        </p:txBody>
      </p:sp>
    </p:spTree>
    <p:extLst>
      <p:ext uri="{BB962C8B-B14F-4D97-AF65-F5344CB8AC3E}">
        <p14:creationId xmlns:p14="http://schemas.microsoft.com/office/powerpoint/2010/main" val="240902630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Version2">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C067EE-A8E8-2D4A-8A88-7204A4D508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3175" y="3573"/>
            <a:ext cx="12185649" cy="6854427"/>
          </a:xfrm>
          <a:prstGeom prst="rect">
            <a:avLst/>
          </a:prstGeom>
        </p:spPr>
      </p:pic>
      <p:pic>
        <p:nvPicPr>
          <p:cNvPr id="5" name="Picture 4">
            <a:extLst>
              <a:ext uri="{FF2B5EF4-FFF2-40B4-BE49-F238E27FC236}">
                <a16:creationId xmlns:a16="http://schemas.microsoft.com/office/drawing/2014/main" id="{26A53126-DD57-46D9-BBB1-EF498B0C65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609600" y="2009520"/>
            <a:ext cx="6467475" cy="723900"/>
          </a:xfrm>
        </p:spPr>
        <p:txBody>
          <a:bodyPr anchor="t"/>
          <a:lstStyle>
            <a:lvl1pPr algn="l">
              <a:defRPr sz="4800">
                <a:solidFill>
                  <a:schemeClr val="tx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609600" y="2766801"/>
            <a:ext cx="6467475" cy="643362"/>
          </a:xfrm>
          <a:prstGeom prst="rect">
            <a:avLst/>
          </a:prstGeom>
        </p:spPr>
        <p:txBody>
          <a:bodyPr lIns="0"/>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609600" y="4367170"/>
            <a:ext cx="4800600" cy="409575"/>
          </a:xfrm>
          <a:prstGeom prst="rect">
            <a:avLst/>
          </a:prstGeom>
        </p:spPr>
        <p:txBody>
          <a:bodyPr lIns="0"/>
          <a:lstStyle>
            <a:lvl1pPr marL="0" indent="0">
              <a:buNone/>
              <a:defRPr sz="2000" b="0">
                <a:solidFill>
                  <a:schemeClr val="tx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609600" y="4699550"/>
            <a:ext cx="4800600" cy="409575"/>
          </a:xfrm>
          <a:prstGeom prst="rect">
            <a:avLst/>
          </a:prstGeom>
        </p:spPr>
        <p:txBody>
          <a:bodyPr lIns="0"/>
          <a:lstStyle>
            <a:lvl1pPr marL="0" indent="0">
              <a:spcAft>
                <a:spcPts val="300"/>
              </a:spcAft>
              <a:buNone/>
              <a:defRPr sz="1600" b="0">
                <a:solidFill>
                  <a:schemeClr val="tx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p>
        </p:txBody>
      </p:sp>
      <p:sp>
        <p:nvSpPr>
          <p:cNvPr id="12" name="TextBox 11">
            <a:extLst>
              <a:ext uri="{FF2B5EF4-FFF2-40B4-BE49-F238E27FC236}">
                <a16:creationId xmlns:a16="http://schemas.microsoft.com/office/drawing/2014/main" id="{A60CDAFC-3432-3C46-A27C-E24CFD3F60D8}"/>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tx1"/>
                </a:solidFill>
              </a:rPr>
              <a:t>© 2022, Amazon Web Services, Inc. or its affiliates.</a:t>
            </a:r>
          </a:p>
        </p:txBody>
      </p:sp>
    </p:spTree>
    <p:extLst>
      <p:ext uri="{BB962C8B-B14F-4D97-AF65-F5344CB8AC3E}">
        <p14:creationId xmlns:p14="http://schemas.microsoft.com/office/powerpoint/2010/main" val="11300883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Version3">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AEDADE-DEF9-48CB-8771-220EBD6AA6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0" y="4284"/>
            <a:ext cx="12184384" cy="6853716"/>
          </a:xfrm>
          <a:prstGeom prst="rect">
            <a:avLst/>
          </a:prstGeom>
        </p:spPr>
      </p:pic>
      <p:pic>
        <p:nvPicPr>
          <p:cNvPr id="5" name="Picture 4">
            <a:extLst>
              <a:ext uri="{FF2B5EF4-FFF2-40B4-BE49-F238E27FC236}">
                <a16:creationId xmlns:a16="http://schemas.microsoft.com/office/drawing/2014/main" id="{26A53126-DD57-46D9-BBB1-EF498B0C65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609600" y="2009520"/>
            <a:ext cx="6467475" cy="723900"/>
          </a:xfrm>
        </p:spPr>
        <p:txBody>
          <a:bodyPr anchor="t"/>
          <a:lstStyle>
            <a:lvl1pPr algn="l">
              <a:defRPr sz="4800">
                <a:solidFill>
                  <a:schemeClr val="tx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609600" y="2766801"/>
            <a:ext cx="6467475" cy="643362"/>
          </a:xfrm>
          <a:prstGeom prst="rect">
            <a:avLst/>
          </a:prstGeom>
        </p:spPr>
        <p:txBody>
          <a:bodyPr lIns="0"/>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609600" y="4367170"/>
            <a:ext cx="4800600" cy="409575"/>
          </a:xfrm>
          <a:prstGeom prst="rect">
            <a:avLst/>
          </a:prstGeom>
        </p:spPr>
        <p:txBody>
          <a:bodyPr lIns="0"/>
          <a:lstStyle>
            <a:lvl1pPr marL="0" indent="0">
              <a:buNone/>
              <a:defRPr sz="2000" b="0">
                <a:solidFill>
                  <a:schemeClr val="tx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609600" y="4699550"/>
            <a:ext cx="4800600" cy="409575"/>
          </a:xfrm>
          <a:prstGeom prst="rect">
            <a:avLst/>
          </a:prstGeom>
        </p:spPr>
        <p:txBody>
          <a:bodyPr lIns="0"/>
          <a:lstStyle>
            <a:lvl1pPr marL="0" indent="0">
              <a:spcAft>
                <a:spcPts val="300"/>
              </a:spcAft>
              <a:buNone/>
              <a:defRPr sz="1600" b="0">
                <a:solidFill>
                  <a:schemeClr val="tx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p>
        </p:txBody>
      </p:sp>
      <p:sp>
        <p:nvSpPr>
          <p:cNvPr id="12" name="TextBox 11">
            <a:extLst>
              <a:ext uri="{FF2B5EF4-FFF2-40B4-BE49-F238E27FC236}">
                <a16:creationId xmlns:a16="http://schemas.microsoft.com/office/drawing/2014/main" id="{C06190EF-3173-3B45-9354-A5C0BB62A547}"/>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tx1"/>
                </a:solidFill>
              </a:rPr>
              <a:t>© 2022, Amazon Web Services, Inc. or its affiliates.</a:t>
            </a:r>
          </a:p>
        </p:txBody>
      </p:sp>
    </p:spTree>
    <p:extLst>
      <p:ext uri="{BB962C8B-B14F-4D97-AF65-F5344CB8AC3E}">
        <p14:creationId xmlns:p14="http://schemas.microsoft.com/office/powerpoint/2010/main" val="5579237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Version4">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DA0BA6-987D-0C4A-841E-F8A9DF6EE3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609600" y="2378541"/>
            <a:ext cx="5718629" cy="723900"/>
          </a:xfrm>
        </p:spPr>
        <p:txBody>
          <a:bodyPr anchor="t"/>
          <a:lstStyle>
            <a:lvl1pPr algn="l">
              <a:defRPr sz="4800">
                <a:solidFill>
                  <a:schemeClr val="bg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609600" y="3135822"/>
            <a:ext cx="5718629" cy="643362"/>
          </a:xfrm>
        </p:spPr>
        <p:txBody>
          <a:bodyPr lIns="0"/>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609600" y="4817111"/>
            <a:ext cx="4800600" cy="409575"/>
          </a:xfrm>
        </p:spPr>
        <p:txBody>
          <a:bodyPr lIns="0"/>
          <a:lstStyle>
            <a:lvl1pPr marL="0" indent="0">
              <a:buNone/>
              <a:defRPr sz="2000" b="0">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609600" y="5149491"/>
            <a:ext cx="4800600" cy="523026"/>
          </a:xfrm>
        </p:spPr>
        <p:txBody>
          <a:bodyPr lIns="0"/>
          <a:lstStyle>
            <a:lvl1pPr marL="0" indent="0">
              <a:spcAft>
                <a:spcPts val="300"/>
              </a:spcAft>
              <a:buNone/>
              <a:defRPr sz="1600" b="0">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br>
              <a:rPr lang="en-US" dirty="0"/>
            </a:br>
            <a:r>
              <a:rPr lang="en-US" dirty="0"/>
              <a:t>Company</a:t>
            </a:r>
          </a:p>
        </p:txBody>
      </p:sp>
      <p:pic>
        <p:nvPicPr>
          <p:cNvPr id="11" name="Picture 10">
            <a:extLst>
              <a:ext uri="{FF2B5EF4-FFF2-40B4-BE49-F238E27FC236}">
                <a16:creationId xmlns:a16="http://schemas.microsoft.com/office/drawing/2014/main" id="{18EDF88F-AF7B-AC43-9A4A-96D688E33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2" name="TextBox 11">
            <a:extLst>
              <a:ext uri="{FF2B5EF4-FFF2-40B4-BE49-F238E27FC236}">
                <a16:creationId xmlns:a16="http://schemas.microsoft.com/office/drawing/2014/main" id="{AE0A45A7-C179-6A4B-9DDE-62B05F6D28AF}"/>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bg1"/>
                </a:solidFill>
              </a:rPr>
              <a:t>© 2022, Amazon Web Services, Inc. or its affiliates.</a:t>
            </a:r>
          </a:p>
        </p:txBody>
      </p:sp>
    </p:spTree>
    <p:extLst>
      <p:ext uri="{BB962C8B-B14F-4D97-AF65-F5344CB8AC3E}">
        <p14:creationId xmlns:p14="http://schemas.microsoft.com/office/powerpoint/2010/main" val="4422928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Version5">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DA0BA6-987D-0C4A-841E-F8A9DF6EE3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7" y="0"/>
            <a:ext cx="12187065" cy="6858000"/>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609600" y="2378541"/>
            <a:ext cx="5718629" cy="723900"/>
          </a:xfrm>
        </p:spPr>
        <p:txBody>
          <a:bodyPr anchor="t"/>
          <a:lstStyle>
            <a:lvl1pPr algn="l">
              <a:defRPr sz="4800">
                <a:solidFill>
                  <a:schemeClr val="bg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609600" y="3135822"/>
            <a:ext cx="5718629" cy="643362"/>
          </a:xfrm>
        </p:spPr>
        <p:txBody>
          <a:bodyPr lIns="0"/>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609600" y="4817111"/>
            <a:ext cx="4800600" cy="409575"/>
          </a:xfrm>
        </p:spPr>
        <p:txBody>
          <a:bodyPr lIns="0"/>
          <a:lstStyle>
            <a:lvl1pPr marL="0" indent="0">
              <a:buNone/>
              <a:defRPr sz="2000" b="0">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609600" y="5149491"/>
            <a:ext cx="4800600" cy="523026"/>
          </a:xfrm>
        </p:spPr>
        <p:txBody>
          <a:bodyPr lIns="0"/>
          <a:lstStyle>
            <a:lvl1pPr marL="0" indent="0">
              <a:spcAft>
                <a:spcPts val="300"/>
              </a:spcAft>
              <a:buNone/>
              <a:defRPr sz="1600" b="0">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br>
              <a:rPr lang="en-US" dirty="0"/>
            </a:br>
            <a:r>
              <a:rPr lang="en-US" dirty="0"/>
              <a:t>Company</a:t>
            </a:r>
          </a:p>
        </p:txBody>
      </p:sp>
      <p:pic>
        <p:nvPicPr>
          <p:cNvPr id="12" name="Picture 11">
            <a:extLst>
              <a:ext uri="{FF2B5EF4-FFF2-40B4-BE49-F238E27FC236}">
                <a16:creationId xmlns:a16="http://schemas.microsoft.com/office/drawing/2014/main" id="{AD855650-0144-7744-8194-AEC02D8C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1" name="TextBox 10">
            <a:extLst>
              <a:ext uri="{FF2B5EF4-FFF2-40B4-BE49-F238E27FC236}">
                <a16:creationId xmlns:a16="http://schemas.microsoft.com/office/drawing/2014/main" id="{95A3DFD8-2B1A-D044-97B3-E4172C5F500D}"/>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tx1"/>
                </a:solidFill>
              </a:rPr>
              <a:t>© 2022, Amazon Web Services, Inc. or its affiliates.</a:t>
            </a:r>
          </a:p>
        </p:txBody>
      </p:sp>
    </p:spTree>
    <p:extLst>
      <p:ext uri="{BB962C8B-B14F-4D97-AF65-F5344CB8AC3E}">
        <p14:creationId xmlns:p14="http://schemas.microsoft.com/office/powerpoint/2010/main" val="18414990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FBB5F8-2B4C-4CDE-8A00-6203C0E48C82}"/>
              </a:ext>
            </a:extLst>
          </p:cNvPr>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bwMode="ltGray">
          <a:xfrm>
            <a:off x="0" y="1"/>
            <a:ext cx="12188952" cy="68580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599" y="2539281"/>
            <a:ext cx="7806117" cy="1611934"/>
          </a:xfrm>
        </p:spPr>
        <p:txBody>
          <a:bodyPr anchor="t"/>
          <a:lstStyle>
            <a:lvl1pPr>
              <a:defRPr sz="480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E15BA352-7A75-6840-8712-8F430F1350B3}"/>
              </a:ext>
            </a:extLst>
          </p:cNvPr>
          <p:cNvSpPr>
            <a:spLocks noGrp="1"/>
          </p:cNvSpPr>
          <p:nvPr>
            <p:ph type="sldNum" sz="quarter" idx="12"/>
          </p:nvPr>
        </p:nvSpPr>
        <p:spPr/>
        <p:txBody>
          <a:bodyPr/>
          <a:lstStyle>
            <a:lvl1pPr>
              <a:defRPr>
                <a:solidFill>
                  <a:schemeClr val="bg1"/>
                </a:solidFill>
              </a:defRPr>
            </a:lvl1pPr>
          </a:lstStyle>
          <a:p>
            <a:fld id="{7834CDD4-D76F-4459-B025-0310E913C243}" type="slidenum">
              <a:rPr lang="en-US" smtClean="0"/>
              <a:pPr/>
              <a:t>‹#›</a:t>
            </a:fld>
            <a:endParaRPr lang="en-US" dirty="0"/>
          </a:p>
        </p:txBody>
      </p:sp>
      <p:pic>
        <p:nvPicPr>
          <p:cNvPr id="11" name="Picture 10">
            <a:extLst>
              <a:ext uri="{FF2B5EF4-FFF2-40B4-BE49-F238E27FC236}">
                <a16:creationId xmlns:a16="http://schemas.microsoft.com/office/drawing/2014/main" id="{4666D2D3-1CB7-C54D-B98A-E70D6ED35B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7372"/>
            <a:ext cx="366804" cy="219456"/>
          </a:xfrm>
          <a:prstGeom prst="rect">
            <a:avLst/>
          </a:prstGeom>
        </p:spPr>
      </p:pic>
      <p:sp>
        <p:nvSpPr>
          <p:cNvPr id="9" name="TextBox 8">
            <a:extLst>
              <a:ext uri="{FF2B5EF4-FFF2-40B4-BE49-F238E27FC236}">
                <a16:creationId xmlns:a16="http://schemas.microsoft.com/office/drawing/2014/main" id="{5EB9AED6-0A86-D441-B775-D661621C9514}"/>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t>© 2022, Amazon Web Services, Inc. or its affiliates.</a:t>
            </a:r>
          </a:p>
        </p:txBody>
      </p:sp>
    </p:spTree>
    <p:extLst>
      <p:ext uri="{BB962C8B-B14F-4D97-AF65-F5344CB8AC3E}">
        <p14:creationId xmlns:p14="http://schemas.microsoft.com/office/powerpoint/2010/main" val="2320761005"/>
      </p:ext>
    </p:extLst>
  </p:cSld>
  <p:clrMapOvr>
    <a:masterClrMapping/>
  </p:clrMapOvr>
  <p:extLst>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HeaderVersion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6AC8A2-CA70-4049-B014-BB9F426BC7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0" y="-3480"/>
            <a:ext cx="12188952" cy="68580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599" y="2539280"/>
            <a:ext cx="7806118" cy="1814235"/>
          </a:xfrm>
        </p:spPr>
        <p:txBody>
          <a:bodyPr anchor="t"/>
          <a:lstStyle>
            <a:lvl1pPr>
              <a:defRPr sz="480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CF847947-B017-0044-83FA-22F75CBD101C}"/>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a:p>
        </p:txBody>
      </p:sp>
      <p:pic>
        <p:nvPicPr>
          <p:cNvPr id="11" name="Picture 10">
            <a:extLst>
              <a:ext uri="{FF2B5EF4-FFF2-40B4-BE49-F238E27FC236}">
                <a16:creationId xmlns:a16="http://schemas.microsoft.com/office/drawing/2014/main" id="{64C0B1B3-552E-414B-8B20-31B0C71C19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7372"/>
            <a:ext cx="366804" cy="219456"/>
          </a:xfrm>
          <a:prstGeom prst="rect">
            <a:avLst/>
          </a:prstGeom>
        </p:spPr>
      </p:pic>
      <p:sp>
        <p:nvSpPr>
          <p:cNvPr id="7" name="TextBox 6">
            <a:extLst>
              <a:ext uri="{FF2B5EF4-FFF2-40B4-BE49-F238E27FC236}">
                <a16:creationId xmlns:a16="http://schemas.microsoft.com/office/drawing/2014/main" id="{AF361664-1DBC-DD4C-AC37-E2B98A6C9EED}"/>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t>© 2022, Amazon Web Services, Inc. or its affiliates.</a:t>
            </a:r>
          </a:p>
        </p:txBody>
      </p:sp>
    </p:spTree>
    <p:extLst>
      <p:ext uri="{BB962C8B-B14F-4D97-AF65-F5344CB8AC3E}">
        <p14:creationId xmlns:p14="http://schemas.microsoft.com/office/powerpoint/2010/main" val="3837585494"/>
      </p:ext>
    </p:extLst>
  </p:cSld>
  <p:clrMapOvr>
    <a:masterClrMapping/>
  </p:clrMapOvr>
  <p:extLst>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022A2-C37B-507E-C008-8CB60EE60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273ABDE-DE53-7D4C-F477-94A6DA2C1E19}"/>
              </a:ext>
            </a:extLst>
          </p:cNvPr>
          <p:cNvSpPr>
            <a:spLocks noGrp="1"/>
          </p:cNvSpPr>
          <p:nvPr>
            <p:ph type="title" hasCustomPrompt="1"/>
          </p:nvPr>
        </p:nvSpPr>
        <p:spPr>
          <a:xfrm>
            <a:off x="609600" y="917577"/>
            <a:ext cx="10972800" cy="606424"/>
          </a:xfrm>
        </p:spPr>
        <p:txBody>
          <a:bodyPr/>
          <a:lstStyle>
            <a:lvl1pPr>
              <a:defRPr>
                <a:solidFill>
                  <a:schemeClr val="bg1"/>
                </a:solidFill>
              </a:defRPr>
            </a:lvl1pPr>
          </a:lstStyle>
          <a:p>
            <a:r>
              <a:rPr lang="en-US" dirty="0"/>
              <a:t>Two-column layout with subtitles</a:t>
            </a:r>
          </a:p>
        </p:txBody>
      </p:sp>
      <p:sp>
        <p:nvSpPr>
          <p:cNvPr id="5" name="Text Placeholder 2">
            <a:extLst>
              <a:ext uri="{FF2B5EF4-FFF2-40B4-BE49-F238E27FC236}">
                <a16:creationId xmlns:a16="http://schemas.microsoft.com/office/drawing/2014/main" id="{50683714-EDB4-B925-4AF8-A605BC7F33F0}"/>
              </a:ext>
            </a:extLst>
          </p:cNvPr>
          <p:cNvSpPr>
            <a:spLocks noGrp="1"/>
          </p:cNvSpPr>
          <p:nvPr>
            <p:ph type="body" idx="1" hasCustomPrompt="1"/>
          </p:nvPr>
        </p:nvSpPr>
        <p:spPr>
          <a:xfrm>
            <a:off x="609600" y="1704992"/>
            <a:ext cx="5157787"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6" name="Content Placeholder 3">
            <a:extLst>
              <a:ext uri="{FF2B5EF4-FFF2-40B4-BE49-F238E27FC236}">
                <a16:creationId xmlns:a16="http://schemas.microsoft.com/office/drawing/2014/main" id="{52871697-6EEF-3FDB-D326-D39EBAADB0D9}"/>
              </a:ext>
            </a:extLst>
          </p:cNvPr>
          <p:cNvSpPr>
            <a:spLocks noGrp="1"/>
          </p:cNvSpPr>
          <p:nvPr>
            <p:ph sz="half" idx="2" hasCustomPrompt="1"/>
          </p:nvPr>
        </p:nvSpPr>
        <p:spPr>
          <a:xfrm>
            <a:off x="609600" y="2039935"/>
            <a:ext cx="5157787" cy="4149727"/>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7" name="Text Placeholder 4">
            <a:extLst>
              <a:ext uri="{FF2B5EF4-FFF2-40B4-BE49-F238E27FC236}">
                <a16:creationId xmlns:a16="http://schemas.microsoft.com/office/drawing/2014/main" id="{5940C7B3-5797-AEEC-1150-A8704F0D7B7D}"/>
              </a:ext>
            </a:extLst>
          </p:cNvPr>
          <p:cNvSpPr>
            <a:spLocks noGrp="1"/>
          </p:cNvSpPr>
          <p:nvPr>
            <p:ph type="body" sz="quarter" idx="3" hasCustomPrompt="1"/>
          </p:nvPr>
        </p:nvSpPr>
        <p:spPr>
          <a:xfrm>
            <a:off x="6172200" y="1704992"/>
            <a:ext cx="541020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8" name="Content Placeholder 5">
            <a:extLst>
              <a:ext uri="{FF2B5EF4-FFF2-40B4-BE49-F238E27FC236}">
                <a16:creationId xmlns:a16="http://schemas.microsoft.com/office/drawing/2014/main" id="{6E5CEFD7-F610-6A85-0159-6EF309461381}"/>
              </a:ext>
            </a:extLst>
          </p:cNvPr>
          <p:cNvSpPr>
            <a:spLocks noGrp="1"/>
          </p:cNvSpPr>
          <p:nvPr>
            <p:ph sz="quarter" idx="4" hasCustomPrompt="1"/>
          </p:nvPr>
        </p:nvSpPr>
        <p:spPr>
          <a:xfrm>
            <a:off x="6172200" y="2039935"/>
            <a:ext cx="5410200" cy="4149726"/>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7" name="Slide Number Placeholder 2">
            <a:extLst>
              <a:ext uri="{FF2B5EF4-FFF2-40B4-BE49-F238E27FC236}">
                <a16:creationId xmlns:a16="http://schemas.microsoft.com/office/drawing/2014/main" id="{55C51595-B269-71F4-CF95-4A96795DD1C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2" name="TextBox 31">
            <a:extLst>
              <a:ext uri="{FF2B5EF4-FFF2-40B4-BE49-F238E27FC236}">
                <a16:creationId xmlns:a16="http://schemas.microsoft.com/office/drawing/2014/main" id="{97CDCB6E-69C9-603B-8401-9F9513F9FF26}"/>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18" name="TextBox 17">
            <a:extLst>
              <a:ext uri="{FF2B5EF4-FFF2-40B4-BE49-F238E27FC236}">
                <a16:creationId xmlns:a16="http://schemas.microsoft.com/office/drawing/2014/main" id="{217DC362-6822-A3DF-CE1C-722EC67B3BE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16" name="Picture 15">
            <a:extLst>
              <a:ext uri="{FF2B5EF4-FFF2-40B4-BE49-F238E27FC236}">
                <a16:creationId xmlns:a16="http://schemas.microsoft.com/office/drawing/2014/main" id="{618F1BC5-83A6-2E66-0BB1-B2CFC85D81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9" name="Picture 18">
            <a:extLst>
              <a:ext uri="{FF2B5EF4-FFF2-40B4-BE49-F238E27FC236}">
                <a16:creationId xmlns:a16="http://schemas.microsoft.com/office/drawing/2014/main" id="{6F5198C1-008B-856A-92E5-82709D9EB9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0" name="Picture 19">
            <a:extLst>
              <a:ext uri="{FF2B5EF4-FFF2-40B4-BE49-F238E27FC236}">
                <a16:creationId xmlns:a16="http://schemas.microsoft.com/office/drawing/2014/main" id="{6F035A61-ED82-1C61-4FB3-3EDDB608CD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2" name="Picture 21">
            <a:extLst>
              <a:ext uri="{FF2B5EF4-FFF2-40B4-BE49-F238E27FC236}">
                <a16:creationId xmlns:a16="http://schemas.microsoft.com/office/drawing/2014/main" id="{2674F21E-DBC1-25B8-9048-E2EB99EF1F4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3" name="Picture 22">
            <a:extLst>
              <a:ext uri="{FF2B5EF4-FFF2-40B4-BE49-F238E27FC236}">
                <a16:creationId xmlns:a16="http://schemas.microsoft.com/office/drawing/2014/main" id="{CC3F9794-8118-8D45-D176-01F5DB0020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889207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HeaderVersion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63C40C-65D6-43B9-9CA7-C72FC88C03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1" y="2971"/>
            <a:ext cx="12188952" cy="68580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600" y="2539280"/>
            <a:ext cx="7620000" cy="1789959"/>
          </a:xfrm>
        </p:spPr>
        <p:txBody>
          <a:bodyPr anchor="t"/>
          <a:lstStyle>
            <a:lvl1pPr>
              <a:defRPr sz="480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A7029803-42D7-A244-9477-DD91AA020F97}"/>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a:p>
        </p:txBody>
      </p:sp>
      <p:pic>
        <p:nvPicPr>
          <p:cNvPr id="13" name="Picture 12">
            <a:extLst>
              <a:ext uri="{FF2B5EF4-FFF2-40B4-BE49-F238E27FC236}">
                <a16:creationId xmlns:a16="http://schemas.microsoft.com/office/drawing/2014/main" id="{986BE90A-0694-1D42-838E-850BF3136A55}"/>
              </a:ext>
            </a:extLst>
          </p:cNvPr>
          <p:cNvPicPr>
            <a:picLocks noChangeAspect="1"/>
          </p:cNvPicPr>
          <p:nvPr userDrawn="1"/>
        </p:nvPicPr>
        <p:blipFill>
          <a:blip r:embed="rId3">
            <a:alphaModFix/>
          </a:blip>
          <a:stretch>
            <a:fillRect/>
          </a:stretch>
        </p:blipFill>
        <p:spPr>
          <a:xfrm>
            <a:off x="597695" y="6337372"/>
            <a:ext cx="365760" cy="220242"/>
          </a:xfrm>
          <a:prstGeom prst="rect">
            <a:avLst/>
          </a:prstGeom>
        </p:spPr>
      </p:pic>
      <p:sp>
        <p:nvSpPr>
          <p:cNvPr id="7" name="TextBox 6">
            <a:extLst>
              <a:ext uri="{FF2B5EF4-FFF2-40B4-BE49-F238E27FC236}">
                <a16:creationId xmlns:a16="http://schemas.microsoft.com/office/drawing/2014/main" id="{3C438051-7D84-434B-86D4-8E5C27DB245D}"/>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t>© 2022, Amazon Web Services, Inc. or its affiliates.</a:t>
            </a:r>
          </a:p>
        </p:txBody>
      </p:sp>
    </p:spTree>
    <p:extLst>
      <p:ext uri="{BB962C8B-B14F-4D97-AF65-F5344CB8AC3E}">
        <p14:creationId xmlns:p14="http://schemas.microsoft.com/office/powerpoint/2010/main" val="7956931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HeaderVersion3">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620CA3-C3D8-47D2-8499-ADB14419D9E3}"/>
              </a:ext>
            </a:extLst>
          </p:cNvPr>
          <p:cNvPicPr>
            <a:picLocks/>
          </p:cNvPicPr>
          <p:nvPr userDrawn="1"/>
        </p:nvPicPr>
        <p:blipFill>
          <a:blip r:embed="rId2">
            <a:extLst>
              <a:ext uri="{28A0092B-C50C-407E-A947-70E740481C1C}">
                <a14:useLocalDpi xmlns:a14="http://schemas.microsoft.com/office/drawing/2010/main" val="0"/>
              </a:ext>
            </a:extLst>
          </a:blip>
          <a:srcRect/>
          <a:stretch/>
        </p:blipFill>
        <p:spPr bwMode="ltGray">
          <a:xfrm>
            <a:off x="-1" y="0"/>
            <a:ext cx="12188952" cy="68580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599" y="2539280"/>
            <a:ext cx="7919405" cy="1644302"/>
          </a:xfrm>
        </p:spPr>
        <p:txBody>
          <a:bodyPr anchor="t"/>
          <a:lstStyle>
            <a:lvl1pPr>
              <a:defRPr sz="480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9B09CFD5-CA68-9A4F-A271-166BC5EB6ECC}"/>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a:p>
        </p:txBody>
      </p:sp>
      <p:pic>
        <p:nvPicPr>
          <p:cNvPr id="10" name="Picture 9">
            <a:extLst>
              <a:ext uri="{FF2B5EF4-FFF2-40B4-BE49-F238E27FC236}">
                <a16:creationId xmlns:a16="http://schemas.microsoft.com/office/drawing/2014/main" id="{55B6D4C0-749A-8C40-85AC-44ADF1E641E9}"/>
              </a:ext>
            </a:extLst>
          </p:cNvPr>
          <p:cNvPicPr>
            <a:picLocks noChangeAspect="1"/>
          </p:cNvPicPr>
          <p:nvPr userDrawn="1"/>
        </p:nvPicPr>
        <p:blipFill>
          <a:blip r:embed="rId3">
            <a:alphaModFix/>
          </a:blip>
          <a:stretch>
            <a:fillRect/>
          </a:stretch>
        </p:blipFill>
        <p:spPr>
          <a:xfrm>
            <a:off x="597695" y="6337372"/>
            <a:ext cx="365760" cy="220242"/>
          </a:xfrm>
          <a:prstGeom prst="rect">
            <a:avLst/>
          </a:prstGeom>
        </p:spPr>
      </p:pic>
      <p:sp>
        <p:nvSpPr>
          <p:cNvPr id="8" name="TextBox 7">
            <a:extLst>
              <a:ext uri="{FF2B5EF4-FFF2-40B4-BE49-F238E27FC236}">
                <a16:creationId xmlns:a16="http://schemas.microsoft.com/office/drawing/2014/main" id="{DB8BBC60-3893-B74F-B98F-0AE9B47D4E9C}"/>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t>© 2022, Amazon Web Services, Inc. or its affiliates.</a:t>
            </a:r>
          </a:p>
        </p:txBody>
      </p:sp>
    </p:spTree>
    <p:extLst>
      <p:ext uri="{BB962C8B-B14F-4D97-AF65-F5344CB8AC3E}">
        <p14:creationId xmlns:p14="http://schemas.microsoft.com/office/powerpoint/2010/main" val="32973519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HeaderVersion5">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63C40C-65D6-43B9-9CA7-C72FC88C03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2466" y="3828"/>
            <a:ext cx="12184018" cy="6856285"/>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600" y="2539280"/>
            <a:ext cx="8170258" cy="1625599"/>
          </a:xfrm>
        </p:spPr>
        <p:txBody>
          <a:bodyPr anchor="t"/>
          <a:lstStyle>
            <a:lvl1pPr>
              <a:defRPr sz="4800">
                <a:solidFill>
                  <a:schemeClr val="bg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A7029803-42D7-A244-9477-DD91AA020F97}"/>
              </a:ext>
            </a:extLst>
          </p:cNvPr>
          <p:cNvSpPr>
            <a:spLocks noGrp="1"/>
          </p:cNvSpPr>
          <p:nvPr>
            <p:ph type="sldNum" sz="quarter" idx="12"/>
          </p:nvPr>
        </p:nvSpPr>
        <p:spPr/>
        <p:txBody>
          <a:bodyPr/>
          <a:lstStyle>
            <a:lvl1pPr>
              <a:defRPr>
                <a:solidFill>
                  <a:schemeClr val="bg1"/>
                </a:solidFill>
              </a:defRPr>
            </a:lvl1pPr>
          </a:lstStyle>
          <a:p>
            <a:fld id="{7834CDD4-D76F-4459-B025-0310E913C243}" type="slidenum">
              <a:rPr lang="en-US" smtClean="0"/>
              <a:pPr/>
              <a:t>‹#›</a:t>
            </a:fld>
            <a:endParaRPr lang="en-US" dirty="0"/>
          </a:p>
        </p:txBody>
      </p:sp>
      <p:pic>
        <p:nvPicPr>
          <p:cNvPr id="7" name="Picture 6">
            <a:extLst>
              <a:ext uri="{FF2B5EF4-FFF2-40B4-BE49-F238E27FC236}">
                <a16:creationId xmlns:a16="http://schemas.microsoft.com/office/drawing/2014/main" id="{0C570EFF-72E8-4742-BF5A-2182B8DA9D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7372"/>
            <a:ext cx="365760" cy="218831"/>
          </a:xfrm>
          <a:prstGeom prst="rect">
            <a:avLst/>
          </a:prstGeom>
        </p:spPr>
      </p:pic>
      <p:sp>
        <p:nvSpPr>
          <p:cNvPr id="8" name="TextBox 7">
            <a:extLst>
              <a:ext uri="{FF2B5EF4-FFF2-40B4-BE49-F238E27FC236}">
                <a16:creationId xmlns:a16="http://schemas.microsoft.com/office/drawing/2014/main" id="{C5895EB9-7E15-A446-AE99-642A4CA69936}"/>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solidFill>
                  <a:schemeClr val="bg1"/>
                </a:solidFill>
              </a:rPr>
              <a:t>© 2022, Amazon Web Services, Inc. or its affiliates.</a:t>
            </a:r>
          </a:p>
        </p:txBody>
      </p:sp>
    </p:spTree>
    <p:extLst>
      <p:ext uri="{BB962C8B-B14F-4D97-AF65-F5344CB8AC3E}">
        <p14:creationId xmlns:p14="http://schemas.microsoft.com/office/powerpoint/2010/main" val="10471054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33AB-9594-4983-B9F9-6E0A6C44C7C4}"/>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CB229B46-A384-45C4-A7BA-8F3730F4945F}"/>
              </a:ext>
            </a:extLst>
          </p:cNvPr>
          <p:cNvSpPr>
            <a:spLocks noGrp="1"/>
          </p:cNvSpPr>
          <p:nvPr>
            <p:ph sz="half" idx="1" hasCustomPrompt="1"/>
          </p:nvPr>
        </p:nvSpPr>
        <p:spPr>
          <a:xfrm>
            <a:off x="609600" y="1700071"/>
            <a:ext cx="5157788" cy="4149728"/>
          </a:xfrm>
          <a:prstGeom prst="rect">
            <a:avLst/>
          </a:prstGeom>
        </p:spPr>
        <p:txBody>
          <a:bodyPr lIns="0"/>
          <a:lstStyle>
            <a:lvl1pPr marL="0" indent="0">
              <a:spcAft>
                <a:spcPts val="1800"/>
              </a:spcAft>
              <a:buNone/>
              <a:defRPr sz="2000"/>
            </a:lvl1pPr>
          </a:lstStyle>
          <a:p>
            <a:pPr lvl="0"/>
            <a:r>
              <a:rPr lang="en-US" dirty="0"/>
              <a:t>Enter text</a:t>
            </a:r>
          </a:p>
        </p:txBody>
      </p:sp>
      <p:sp>
        <p:nvSpPr>
          <p:cNvPr id="4" name="Content Placeholder 3">
            <a:extLst>
              <a:ext uri="{FF2B5EF4-FFF2-40B4-BE49-F238E27FC236}">
                <a16:creationId xmlns:a16="http://schemas.microsoft.com/office/drawing/2014/main" id="{998C7A7E-2A85-4B33-B617-143D10EBF1F9}"/>
              </a:ext>
            </a:extLst>
          </p:cNvPr>
          <p:cNvSpPr>
            <a:spLocks noGrp="1"/>
          </p:cNvSpPr>
          <p:nvPr>
            <p:ph sz="half" idx="2" hasCustomPrompt="1"/>
          </p:nvPr>
        </p:nvSpPr>
        <p:spPr>
          <a:xfrm>
            <a:off x="6172200" y="1700071"/>
            <a:ext cx="5410200" cy="4149726"/>
          </a:xfrm>
          <a:prstGeom prst="rect">
            <a:avLst/>
          </a:prstGeom>
        </p:spPr>
        <p:txBody>
          <a:bodyPr lIns="0"/>
          <a:lstStyle>
            <a:lvl1pPr marL="0" indent="0">
              <a:spcAft>
                <a:spcPts val="1800"/>
              </a:spcAft>
              <a:buNone/>
              <a:defRPr sz="2000"/>
            </a:lvl1pPr>
          </a:lstStyle>
          <a:p>
            <a:pPr lvl="0"/>
            <a:r>
              <a:rPr lang="en-US" dirty="0"/>
              <a:t>Enter text</a:t>
            </a:r>
          </a:p>
        </p:txBody>
      </p:sp>
      <p:sp>
        <p:nvSpPr>
          <p:cNvPr id="7" name="Slide Number Placeholder 6">
            <a:extLst>
              <a:ext uri="{FF2B5EF4-FFF2-40B4-BE49-F238E27FC236}">
                <a16:creationId xmlns:a16="http://schemas.microsoft.com/office/drawing/2014/main" id="{17DBD263-9859-D042-9025-9D6F3D7D50E0}"/>
              </a:ext>
            </a:extLst>
          </p:cNvPr>
          <p:cNvSpPr>
            <a:spLocks noGrp="1"/>
          </p:cNvSpPr>
          <p:nvPr>
            <p:ph type="sldNum" sz="quarter" idx="16"/>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2220631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609600" y="917577"/>
            <a:ext cx="10972800" cy="606424"/>
          </a:xfrm>
        </p:spPr>
        <p:txBody>
          <a:bodyPr/>
          <a:lstStyle>
            <a:lvl1pPr>
              <a:defRPr/>
            </a:lvl1pPr>
          </a:lstStyle>
          <a:p>
            <a:r>
              <a:rPr lang="en-US" dirty="0"/>
              <a:t>Two-column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609600" y="1704992"/>
            <a:ext cx="5157787"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4" name="Content Placeholder 3">
            <a:extLst>
              <a:ext uri="{FF2B5EF4-FFF2-40B4-BE49-F238E27FC236}">
                <a16:creationId xmlns:a16="http://schemas.microsoft.com/office/drawing/2014/main" id="{BCE14836-1EB0-499D-8015-98B7CCC303E8}"/>
              </a:ext>
            </a:extLst>
          </p:cNvPr>
          <p:cNvSpPr>
            <a:spLocks noGrp="1"/>
          </p:cNvSpPr>
          <p:nvPr>
            <p:ph sz="half" idx="2" hasCustomPrompt="1"/>
          </p:nvPr>
        </p:nvSpPr>
        <p:spPr>
          <a:xfrm>
            <a:off x="609600" y="2039935"/>
            <a:ext cx="5157787" cy="4149727"/>
          </a:xfrm>
          <a:prstGeom prst="rect">
            <a:avLst/>
          </a:prstGeom>
        </p:spPr>
        <p:txBody>
          <a:bodyPr lIns="0"/>
          <a:lstStyle>
            <a:lvl1pPr marL="0" indent="0">
              <a:spcAft>
                <a:spcPts val="1800"/>
              </a:spcAft>
              <a:buNone/>
              <a:defRPr sz="2000"/>
            </a:lvl1pPr>
          </a:lstStyle>
          <a:p>
            <a:pPr lvl="0"/>
            <a:r>
              <a:rPr lang="en-US" dirty="0"/>
              <a:t>Enter text</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6172200" y="1704992"/>
            <a:ext cx="541020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6" name="Content Placeholder 5">
            <a:extLst>
              <a:ext uri="{FF2B5EF4-FFF2-40B4-BE49-F238E27FC236}">
                <a16:creationId xmlns:a16="http://schemas.microsoft.com/office/drawing/2014/main" id="{BF30F8A2-BBFC-4205-BF9B-0CA000B7190E}"/>
              </a:ext>
            </a:extLst>
          </p:cNvPr>
          <p:cNvSpPr>
            <a:spLocks noGrp="1"/>
          </p:cNvSpPr>
          <p:nvPr>
            <p:ph sz="quarter" idx="4" hasCustomPrompt="1"/>
          </p:nvPr>
        </p:nvSpPr>
        <p:spPr>
          <a:xfrm>
            <a:off x="6172200" y="2039935"/>
            <a:ext cx="5410200" cy="4149726"/>
          </a:xfrm>
          <a:prstGeom prst="rect">
            <a:avLst/>
          </a:prstGeom>
        </p:spPr>
        <p:txBody>
          <a:bodyPr lIns="0"/>
          <a:lstStyle>
            <a:lvl1pPr marL="0" indent="0">
              <a:spcAft>
                <a:spcPts val="1800"/>
              </a:spcAft>
              <a:buNone/>
              <a:defRPr sz="2000"/>
            </a:lvl1pPr>
          </a:lstStyle>
          <a:p>
            <a:pPr lvl="0"/>
            <a:r>
              <a:rPr lang="en-US" dirty="0"/>
              <a:t>Enter text</a:t>
            </a:r>
          </a:p>
        </p:txBody>
      </p:sp>
      <p:sp>
        <p:nvSpPr>
          <p:cNvPr id="9" name="Slide Number Placeholder 8">
            <a:extLst>
              <a:ext uri="{FF2B5EF4-FFF2-40B4-BE49-F238E27FC236}">
                <a16:creationId xmlns:a16="http://schemas.microsoft.com/office/drawing/2014/main" id="{738B7A11-19A5-E94B-B640-BCDB7CC7659D}"/>
              </a:ext>
            </a:extLst>
          </p:cNvPr>
          <p:cNvSpPr>
            <a:spLocks noGrp="1"/>
          </p:cNvSpPr>
          <p:nvPr>
            <p:ph type="sldNum" sz="quarter" idx="16"/>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1920431912"/>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609601" y="2039935"/>
            <a:ext cx="3479799" cy="3586165"/>
          </a:xfrm>
          <a:prstGeom prst="rect">
            <a:avLst/>
          </a:prstGeom>
        </p:spPr>
        <p:txBody>
          <a:bodyPr lIns="0"/>
          <a:lstStyle>
            <a:lvl1pPr marL="0" indent="0">
              <a:spcAft>
                <a:spcPts val="1800"/>
              </a:spcAft>
              <a:buNone/>
              <a:defRPr sz="20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609600" y="917577"/>
            <a:ext cx="10972800" cy="606424"/>
          </a:xfrm>
        </p:spPr>
        <p:txBody>
          <a:bodyPr/>
          <a:lstStyle>
            <a:lvl1pPr>
              <a:defRPr/>
            </a:lvl1pPr>
          </a:lstStyle>
          <a:p>
            <a:r>
              <a:rPr lang="en-US" dirty="0"/>
              <a:t>Three-column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609601" y="1704992"/>
            <a:ext cx="3479799"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4356101" y="1704992"/>
            <a:ext cx="3479799"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4356101" y="2039935"/>
            <a:ext cx="3479799" cy="3586165"/>
          </a:xfrm>
          <a:prstGeom prst="rect">
            <a:avLst/>
          </a:prstGeom>
        </p:spPr>
        <p:txBody>
          <a:bodyPr lIns="0"/>
          <a:lstStyle>
            <a:lvl1pPr marL="0" indent="0">
              <a:spcAft>
                <a:spcPts val="1800"/>
              </a:spcAft>
              <a:buNone/>
              <a:defRPr sz="2000"/>
            </a:lvl1pPr>
          </a:lstStyle>
          <a:p>
            <a:pPr lvl="0"/>
            <a:r>
              <a:rPr lang="en-US" dirty="0"/>
              <a:t>Enter text</a:t>
            </a:r>
          </a:p>
        </p:txBody>
      </p:sp>
      <p:sp>
        <p:nvSpPr>
          <p:cNvPr id="12" name="Text Placeholder 4">
            <a:extLst>
              <a:ext uri="{FF2B5EF4-FFF2-40B4-BE49-F238E27FC236}">
                <a16:creationId xmlns:a16="http://schemas.microsoft.com/office/drawing/2014/main" id="{CF3CD244-8B44-44A6-A623-84365E91EAE7}"/>
              </a:ext>
            </a:extLst>
          </p:cNvPr>
          <p:cNvSpPr>
            <a:spLocks noGrp="1"/>
          </p:cNvSpPr>
          <p:nvPr>
            <p:ph type="body" sz="quarter" idx="16" hasCustomPrompt="1"/>
          </p:nvPr>
        </p:nvSpPr>
        <p:spPr>
          <a:xfrm>
            <a:off x="8102601" y="1704992"/>
            <a:ext cx="3479799"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3" name="Text Placeholder 10">
            <a:extLst>
              <a:ext uri="{FF2B5EF4-FFF2-40B4-BE49-F238E27FC236}">
                <a16:creationId xmlns:a16="http://schemas.microsoft.com/office/drawing/2014/main" id="{CB7E0003-F180-4528-9992-B9342F92AF42}"/>
              </a:ext>
            </a:extLst>
          </p:cNvPr>
          <p:cNvSpPr>
            <a:spLocks noGrp="1"/>
          </p:cNvSpPr>
          <p:nvPr>
            <p:ph type="body" sz="quarter" idx="17" hasCustomPrompt="1"/>
          </p:nvPr>
        </p:nvSpPr>
        <p:spPr>
          <a:xfrm>
            <a:off x="8102601" y="2039935"/>
            <a:ext cx="3479799" cy="3586165"/>
          </a:xfrm>
          <a:prstGeom prst="rect">
            <a:avLst/>
          </a:prstGeom>
        </p:spPr>
        <p:txBody>
          <a:bodyPr lIns="0"/>
          <a:lstStyle>
            <a:lvl1pPr marL="0" indent="0">
              <a:spcAft>
                <a:spcPts val="1800"/>
              </a:spcAft>
              <a:buNone/>
              <a:defRPr sz="2000"/>
            </a:lvl1pPr>
          </a:lstStyle>
          <a:p>
            <a:pPr lvl="0"/>
            <a:r>
              <a:rPr lang="en-US" dirty="0"/>
              <a:t>Enter text</a:t>
            </a:r>
          </a:p>
        </p:txBody>
      </p:sp>
      <p:sp>
        <p:nvSpPr>
          <p:cNvPr id="7" name="Slide Number Placeholder 6">
            <a:extLst>
              <a:ext uri="{FF2B5EF4-FFF2-40B4-BE49-F238E27FC236}">
                <a16:creationId xmlns:a16="http://schemas.microsoft.com/office/drawing/2014/main" id="{B828457D-BA7E-5F4D-BB3A-F2D68C6B8247}"/>
              </a:ext>
            </a:extLst>
          </p:cNvPr>
          <p:cNvSpPr>
            <a:spLocks noGrp="1"/>
          </p:cNvSpPr>
          <p:nvPr>
            <p:ph type="sldNum" sz="quarter" idx="20"/>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486837271"/>
      </p:ext>
    </p:extLst>
  </p:cSld>
  <p:clrMapOvr>
    <a:masterClrMapping/>
  </p:clrMapOvr>
  <p:extLst>
    <p:ext uri="{DCECCB84-F9BA-43D5-87BE-67443E8EF086}">
      <p15:sldGuideLst xmlns:p15="http://schemas.microsoft.com/office/powerpoint/2012/main">
        <p15:guide id="1" orient="horz" pos="127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ColumnImage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609601" y="3621024"/>
            <a:ext cx="3479799" cy="2290765"/>
          </a:xfrm>
          <a:prstGeom prst="rect">
            <a:avLst/>
          </a:prstGeom>
        </p:spPr>
        <p:txBody>
          <a:bodyPr lIns="0"/>
          <a:lstStyle>
            <a:lvl1pPr marL="0" indent="0">
              <a:spcAft>
                <a:spcPts val="1800"/>
              </a:spcAft>
              <a:buNone/>
              <a:defRPr sz="20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609600" y="917577"/>
            <a:ext cx="10972800" cy="606424"/>
          </a:xfrm>
        </p:spPr>
        <p:txBody>
          <a:bodyPr/>
          <a:lstStyle>
            <a:lvl1pPr>
              <a:defRPr/>
            </a:lvl1pPr>
          </a:lstStyle>
          <a:p>
            <a:r>
              <a:rPr lang="en-US" dirty="0"/>
              <a:t>Three-column layout with subtitles and images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609601" y="3291840"/>
            <a:ext cx="3479799"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4356101" y="3291840"/>
            <a:ext cx="3479799"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4356102" y="3621024"/>
            <a:ext cx="3479799" cy="2290765"/>
          </a:xfrm>
          <a:prstGeom prst="rect">
            <a:avLst/>
          </a:prstGeom>
        </p:spPr>
        <p:txBody>
          <a:bodyPr lIns="0"/>
          <a:lstStyle>
            <a:lvl1pPr marL="0" indent="0">
              <a:spcAft>
                <a:spcPts val="1800"/>
              </a:spcAft>
              <a:buNone/>
              <a:defRPr sz="2000"/>
            </a:lvl1pPr>
          </a:lstStyle>
          <a:p>
            <a:pPr lvl="0"/>
            <a:r>
              <a:rPr lang="en-US" dirty="0"/>
              <a:t>Enter text</a:t>
            </a:r>
          </a:p>
        </p:txBody>
      </p:sp>
      <p:sp>
        <p:nvSpPr>
          <p:cNvPr id="12" name="Text Placeholder 4">
            <a:extLst>
              <a:ext uri="{FF2B5EF4-FFF2-40B4-BE49-F238E27FC236}">
                <a16:creationId xmlns:a16="http://schemas.microsoft.com/office/drawing/2014/main" id="{CF3CD244-8B44-44A6-A623-84365E91EAE7}"/>
              </a:ext>
            </a:extLst>
          </p:cNvPr>
          <p:cNvSpPr>
            <a:spLocks noGrp="1"/>
          </p:cNvSpPr>
          <p:nvPr>
            <p:ph type="body" sz="quarter" idx="16" hasCustomPrompt="1"/>
          </p:nvPr>
        </p:nvSpPr>
        <p:spPr>
          <a:xfrm>
            <a:off x="8102601" y="3291840"/>
            <a:ext cx="3479799"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3" name="Text Placeholder 10">
            <a:extLst>
              <a:ext uri="{FF2B5EF4-FFF2-40B4-BE49-F238E27FC236}">
                <a16:creationId xmlns:a16="http://schemas.microsoft.com/office/drawing/2014/main" id="{CB7E0003-F180-4528-9992-B9342F92AF42}"/>
              </a:ext>
            </a:extLst>
          </p:cNvPr>
          <p:cNvSpPr>
            <a:spLocks noGrp="1"/>
          </p:cNvSpPr>
          <p:nvPr>
            <p:ph type="body" sz="quarter" idx="17" hasCustomPrompt="1"/>
          </p:nvPr>
        </p:nvSpPr>
        <p:spPr>
          <a:xfrm>
            <a:off x="8102601" y="3621024"/>
            <a:ext cx="3479799" cy="2290765"/>
          </a:xfrm>
          <a:prstGeom prst="rect">
            <a:avLst/>
          </a:prstGeom>
        </p:spPr>
        <p:txBody>
          <a:bodyPr lIns="0"/>
          <a:lstStyle>
            <a:lvl1pPr marL="0" indent="0">
              <a:spcAft>
                <a:spcPts val="1800"/>
              </a:spcAft>
              <a:buNone/>
              <a:defRPr sz="2000"/>
            </a:lvl1pPr>
          </a:lstStyle>
          <a:p>
            <a:pPr lvl="0"/>
            <a:r>
              <a:rPr lang="en-US" dirty="0"/>
              <a:t>Enter text</a:t>
            </a:r>
          </a:p>
        </p:txBody>
      </p:sp>
      <p:sp>
        <p:nvSpPr>
          <p:cNvPr id="6" name="Picture Placeholder 5">
            <a:extLst>
              <a:ext uri="{FF2B5EF4-FFF2-40B4-BE49-F238E27FC236}">
                <a16:creationId xmlns:a16="http://schemas.microsoft.com/office/drawing/2014/main" id="{16D93192-90AB-4F6B-972B-7D3EDD5EEE3D}"/>
              </a:ext>
            </a:extLst>
          </p:cNvPr>
          <p:cNvSpPr>
            <a:spLocks noGrp="1"/>
          </p:cNvSpPr>
          <p:nvPr>
            <p:ph type="pic" sz="quarter" idx="18"/>
          </p:nvPr>
        </p:nvSpPr>
        <p:spPr>
          <a:xfrm>
            <a:off x="1388872" y="1553369"/>
            <a:ext cx="1701800" cy="1481931"/>
          </a:xfrm>
          <a:prstGeom prst="rect">
            <a:avLst/>
          </a:prstGeom>
        </p:spPr>
        <p:txBody>
          <a:bodyPr/>
          <a:lstStyle>
            <a:lvl1pPr marL="0" indent="0">
              <a:buNone/>
              <a:defRPr sz="1800"/>
            </a:lvl1pPr>
          </a:lstStyle>
          <a:p>
            <a:r>
              <a:rPr lang="en-US"/>
              <a:t>Click icon to add picture</a:t>
            </a:r>
            <a:endParaRPr lang="en-US" dirty="0"/>
          </a:p>
        </p:txBody>
      </p:sp>
      <p:sp>
        <p:nvSpPr>
          <p:cNvPr id="14" name="Picture Placeholder 5">
            <a:extLst>
              <a:ext uri="{FF2B5EF4-FFF2-40B4-BE49-F238E27FC236}">
                <a16:creationId xmlns:a16="http://schemas.microsoft.com/office/drawing/2014/main" id="{375470EF-D171-4656-995E-5D5261A357E8}"/>
              </a:ext>
            </a:extLst>
          </p:cNvPr>
          <p:cNvSpPr>
            <a:spLocks noGrp="1"/>
          </p:cNvSpPr>
          <p:nvPr>
            <p:ph type="pic" sz="quarter" idx="19"/>
          </p:nvPr>
        </p:nvSpPr>
        <p:spPr>
          <a:xfrm>
            <a:off x="5135373" y="1553369"/>
            <a:ext cx="1701800" cy="1481931"/>
          </a:xfrm>
          <a:prstGeom prst="rect">
            <a:avLst/>
          </a:prstGeom>
        </p:spPr>
        <p:txBody>
          <a:bodyPr/>
          <a:lstStyle>
            <a:lvl1pPr marL="0" indent="0">
              <a:buNone/>
              <a:defRPr sz="1800"/>
            </a:lvl1pPr>
          </a:lstStyle>
          <a:p>
            <a:r>
              <a:rPr lang="en-US"/>
              <a:t>Click icon to add picture</a:t>
            </a:r>
            <a:endParaRPr lang="en-US" dirty="0"/>
          </a:p>
        </p:txBody>
      </p:sp>
      <p:sp>
        <p:nvSpPr>
          <p:cNvPr id="15" name="Picture Placeholder 5">
            <a:extLst>
              <a:ext uri="{FF2B5EF4-FFF2-40B4-BE49-F238E27FC236}">
                <a16:creationId xmlns:a16="http://schemas.microsoft.com/office/drawing/2014/main" id="{70E507B6-F3CC-4078-B9B6-713DBB58E8E3}"/>
              </a:ext>
            </a:extLst>
          </p:cNvPr>
          <p:cNvSpPr>
            <a:spLocks noGrp="1"/>
          </p:cNvSpPr>
          <p:nvPr>
            <p:ph type="pic" sz="quarter" idx="20"/>
          </p:nvPr>
        </p:nvSpPr>
        <p:spPr>
          <a:xfrm>
            <a:off x="8881872" y="1553369"/>
            <a:ext cx="1701800" cy="1481931"/>
          </a:xfrm>
          <a:prstGeom prst="rect">
            <a:avLst/>
          </a:prstGeom>
        </p:spPr>
        <p:txBody>
          <a:bodyPr/>
          <a:lstStyle>
            <a:lvl1pPr marL="0" indent="0">
              <a:buNone/>
              <a:defRPr sz="1800"/>
            </a:lvl1pPr>
          </a:lstStyle>
          <a:p>
            <a:r>
              <a:rPr lang="en-US"/>
              <a:t>Click icon to add picture</a:t>
            </a:r>
            <a:endParaRPr lang="en-US" dirty="0"/>
          </a:p>
        </p:txBody>
      </p:sp>
      <p:sp>
        <p:nvSpPr>
          <p:cNvPr id="9" name="Slide Number Placeholder 8">
            <a:extLst>
              <a:ext uri="{FF2B5EF4-FFF2-40B4-BE49-F238E27FC236}">
                <a16:creationId xmlns:a16="http://schemas.microsoft.com/office/drawing/2014/main" id="{659F1E5D-EEF6-9840-9346-15C8E1C2ED36}"/>
              </a:ext>
            </a:extLst>
          </p:cNvPr>
          <p:cNvSpPr>
            <a:spLocks noGrp="1"/>
          </p:cNvSpPr>
          <p:nvPr>
            <p:ph type="sldNum" sz="quarter" idx="23"/>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777091060"/>
      </p:ext>
    </p:extLst>
  </p:cSld>
  <p:clrMapOvr>
    <a:masterClrMapping/>
  </p:clrMapOvr>
  <p:extLst>
    <p:ext uri="{DCECCB84-F9BA-43D5-87BE-67443E8EF086}">
      <p15:sldGuideLst xmlns:p15="http://schemas.microsoft.com/office/powerpoint/2012/main">
        <p15:guide id="1" orient="horz" pos="2064">
          <p15:clr>
            <a:srgbClr val="FBAE40"/>
          </p15:clr>
        </p15:guide>
        <p15:guide id="2" orient="horz" pos="244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609600"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609600" y="917577"/>
            <a:ext cx="10972800" cy="606424"/>
          </a:xfrm>
        </p:spPr>
        <p:txBody>
          <a:bodyPr/>
          <a:lstStyle>
            <a:lvl1pPr>
              <a:defRPr/>
            </a:lvl1pPr>
          </a:lstStyle>
          <a:p>
            <a:r>
              <a:rPr lang="en-US" dirty="0"/>
              <a:t>Four-column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609600" y="1704992"/>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3471333" y="1704992"/>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3471333"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
        <p:nvSpPr>
          <p:cNvPr id="7" name="Slide Number Placeholder 6">
            <a:extLst>
              <a:ext uri="{FF2B5EF4-FFF2-40B4-BE49-F238E27FC236}">
                <a16:creationId xmlns:a16="http://schemas.microsoft.com/office/drawing/2014/main" id="{1BA0D853-887F-7148-B2E5-F4E32D3B9A8A}"/>
              </a:ext>
            </a:extLst>
          </p:cNvPr>
          <p:cNvSpPr>
            <a:spLocks noGrp="1"/>
          </p:cNvSpPr>
          <p:nvPr>
            <p:ph type="sldNum" sz="quarter" idx="22"/>
          </p:nvPr>
        </p:nvSpPr>
        <p:spPr/>
        <p:txBody>
          <a:bodyPr/>
          <a:lstStyle/>
          <a:p>
            <a:fld id="{7834CDD4-D76F-4459-B025-0310E913C243}" type="slidenum">
              <a:rPr lang="en-US" smtClean="0"/>
              <a:pPr/>
              <a:t>‹#›</a:t>
            </a:fld>
            <a:endParaRPr lang="en-US"/>
          </a:p>
        </p:txBody>
      </p:sp>
      <p:sp>
        <p:nvSpPr>
          <p:cNvPr id="16" name="Text Placeholder 2">
            <a:extLst>
              <a:ext uri="{FF2B5EF4-FFF2-40B4-BE49-F238E27FC236}">
                <a16:creationId xmlns:a16="http://schemas.microsoft.com/office/drawing/2014/main" id="{DD406DFD-C076-2A43-B669-6F6F5994AE74}"/>
              </a:ext>
            </a:extLst>
          </p:cNvPr>
          <p:cNvSpPr>
            <a:spLocks noGrp="1"/>
          </p:cNvSpPr>
          <p:nvPr>
            <p:ph type="body" idx="23" hasCustomPrompt="1"/>
          </p:nvPr>
        </p:nvSpPr>
        <p:spPr>
          <a:xfrm>
            <a:off x="6348984" y="1701944"/>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7" name="Text Placeholder 2">
            <a:extLst>
              <a:ext uri="{FF2B5EF4-FFF2-40B4-BE49-F238E27FC236}">
                <a16:creationId xmlns:a16="http://schemas.microsoft.com/office/drawing/2014/main" id="{1EF50018-7EDC-8D4F-96AF-25F9645221A9}"/>
              </a:ext>
            </a:extLst>
          </p:cNvPr>
          <p:cNvSpPr>
            <a:spLocks noGrp="1"/>
          </p:cNvSpPr>
          <p:nvPr>
            <p:ph type="body" idx="24" hasCustomPrompt="1"/>
          </p:nvPr>
        </p:nvSpPr>
        <p:spPr>
          <a:xfrm>
            <a:off x="9192768" y="1704992"/>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8" name="Text Placeholder 7">
            <a:extLst>
              <a:ext uri="{FF2B5EF4-FFF2-40B4-BE49-F238E27FC236}">
                <a16:creationId xmlns:a16="http://schemas.microsoft.com/office/drawing/2014/main" id="{C8DCCECD-8A54-5249-BDEA-171B05100AC5}"/>
              </a:ext>
            </a:extLst>
          </p:cNvPr>
          <p:cNvSpPr>
            <a:spLocks noGrp="1"/>
          </p:cNvSpPr>
          <p:nvPr>
            <p:ph type="body" sz="quarter" idx="25" hasCustomPrompt="1"/>
          </p:nvPr>
        </p:nvSpPr>
        <p:spPr>
          <a:xfrm>
            <a:off x="6348984"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
        <p:nvSpPr>
          <p:cNvPr id="19" name="Text Placeholder 7">
            <a:extLst>
              <a:ext uri="{FF2B5EF4-FFF2-40B4-BE49-F238E27FC236}">
                <a16:creationId xmlns:a16="http://schemas.microsoft.com/office/drawing/2014/main" id="{66DAB60B-9ADB-0C4B-B033-617E2585D474}"/>
              </a:ext>
            </a:extLst>
          </p:cNvPr>
          <p:cNvSpPr>
            <a:spLocks noGrp="1"/>
          </p:cNvSpPr>
          <p:nvPr>
            <p:ph type="body" sz="quarter" idx="26" hasCustomPrompt="1"/>
          </p:nvPr>
        </p:nvSpPr>
        <p:spPr>
          <a:xfrm>
            <a:off x="9192768"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Tree>
    <p:extLst>
      <p:ext uri="{BB962C8B-B14F-4D97-AF65-F5344CB8AC3E}">
        <p14:creationId xmlns:p14="http://schemas.microsoft.com/office/powerpoint/2010/main" val="2463281365"/>
      </p:ext>
    </p:extLst>
  </p:cSld>
  <p:clrMapOvr>
    <a:masterClrMapping/>
  </p:clrMapOvr>
  <p:extLst>
    <p:ext uri="{DCECCB84-F9BA-43D5-87BE-67443E8EF086}">
      <p15:sldGuideLst xmlns:p15="http://schemas.microsoft.com/office/powerpoint/2012/main">
        <p15:guide id="2" orient="horz" pos="10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48C02-99C2-4973-992D-372DDC9A417B}"/>
              </a:ext>
            </a:extLst>
          </p:cNvPr>
          <p:cNvSpPr>
            <a:spLocks noGrp="1"/>
          </p:cNvSpPr>
          <p:nvPr>
            <p:ph type="title" hasCustomPrompt="1"/>
          </p:nvPr>
        </p:nvSpPr>
        <p:spPr>
          <a:xfrm>
            <a:off x="620712" y="914400"/>
            <a:ext cx="10950576" cy="609600"/>
          </a:xfrm>
        </p:spPr>
        <p:txBody>
          <a:bodyPr anchor="t"/>
          <a:lstStyle>
            <a:lvl1pPr>
              <a:defRPr sz="3200"/>
            </a:lvl1pPr>
          </a:lstStyle>
          <a:p>
            <a:r>
              <a:rPr lang="en-US" dirty="0"/>
              <a:t>Picture with caption layout</a:t>
            </a:r>
          </a:p>
        </p:txBody>
      </p:sp>
      <p:sp>
        <p:nvSpPr>
          <p:cNvPr id="3" name="Picture Placeholder 2">
            <a:extLst>
              <a:ext uri="{FF2B5EF4-FFF2-40B4-BE49-F238E27FC236}">
                <a16:creationId xmlns:a16="http://schemas.microsoft.com/office/drawing/2014/main" id="{24D8CA07-7BEF-4BEF-94A4-00AF846D551C}"/>
              </a:ext>
            </a:extLst>
          </p:cNvPr>
          <p:cNvSpPr>
            <a:spLocks noGrp="1"/>
          </p:cNvSpPr>
          <p:nvPr>
            <p:ph type="pic" idx="1" hasCustomPrompt="1"/>
          </p:nvPr>
        </p:nvSpPr>
        <p:spPr>
          <a:xfrm>
            <a:off x="5803900" y="1737360"/>
            <a:ext cx="5767388" cy="447141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image</a:t>
            </a:r>
          </a:p>
        </p:txBody>
      </p:sp>
      <p:sp>
        <p:nvSpPr>
          <p:cNvPr id="4" name="Text Placeholder 3">
            <a:extLst>
              <a:ext uri="{FF2B5EF4-FFF2-40B4-BE49-F238E27FC236}">
                <a16:creationId xmlns:a16="http://schemas.microsoft.com/office/drawing/2014/main" id="{A5089DDC-548A-473A-955E-E02E64475779}"/>
              </a:ext>
            </a:extLst>
          </p:cNvPr>
          <p:cNvSpPr>
            <a:spLocks noGrp="1"/>
          </p:cNvSpPr>
          <p:nvPr>
            <p:ph type="body" sz="half" idx="2" hasCustomPrompt="1"/>
          </p:nvPr>
        </p:nvSpPr>
        <p:spPr>
          <a:xfrm>
            <a:off x="609600" y="2039936"/>
            <a:ext cx="4787900" cy="4170363"/>
          </a:xfrm>
          <a:prstGeom prst="rect">
            <a:avLst/>
          </a:prstGeom>
        </p:spPr>
        <p:txBody>
          <a:bodyPr lIns="0"/>
          <a:lstStyle>
            <a:lvl1pPr marL="0" indent="0">
              <a:spcAft>
                <a:spcPts val="1800"/>
              </a:spcAft>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text</a:t>
            </a:r>
          </a:p>
        </p:txBody>
      </p:sp>
      <p:sp>
        <p:nvSpPr>
          <p:cNvPr id="9" name="Text Placeholder 2">
            <a:extLst>
              <a:ext uri="{FF2B5EF4-FFF2-40B4-BE49-F238E27FC236}">
                <a16:creationId xmlns:a16="http://schemas.microsoft.com/office/drawing/2014/main" id="{CE342364-8DB0-4967-9568-214F05FA9505}"/>
              </a:ext>
            </a:extLst>
          </p:cNvPr>
          <p:cNvSpPr>
            <a:spLocks noGrp="1"/>
          </p:cNvSpPr>
          <p:nvPr>
            <p:ph type="body" idx="14" hasCustomPrompt="1"/>
          </p:nvPr>
        </p:nvSpPr>
        <p:spPr>
          <a:xfrm>
            <a:off x="609600" y="1704992"/>
            <a:ext cx="478790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7" name="Slide Number Placeholder 6">
            <a:extLst>
              <a:ext uri="{FF2B5EF4-FFF2-40B4-BE49-F238E27FC236}">
                <a16:creationId xmlns:a16="http://schemas.microsoft.com/office/drawing/2014/main" id="{B3111C71-DFB6-494D-B894-C2C879661A19}"/>
              </a:ext>
            </a:extLst>
          </p:cNvPr>
          <p:cNvSpPr>
            <a:spLocks noGrp="1"/>
          </p:cNvSpPr>
          <p:nvPr>
            <p:ph type="sldNum" sz="quarter" idx="17"/>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3343177023"/>
      </p:ext>
    </p:extLst>
  </p:cSld>
  <p:clrMapOvr>
    <a:masterClrMapping/>
  </p:clrMapOvr>
  <p:extLst>
    <p:ext uri="{DCECCB84-F9BA-43D5-87BE-67443E8EF086}">
      <p15:sldGuideLst xmlns:p15="http://schemas.microsoft.com/office/powerpoint/2012/main">
        <p15:guide id="1" orient="horz" pos="127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Bleed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F1DD4A-60A1-2C44-AF1D-C1D8EEDBD9DA}"/>
              </a:ext>
            </a:extLst>
          </p:cNvPr>
          <p:cNvSpPr/>
          <p:nvPr userDrawn="1"/>
        </p:nvSpPr>
        <p:spPr>
          <a:xfrm>
            <a:off x="0" y="0"/>
            <a:ext cx="897147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dirty="0" err="1">
              <a:solidFill>
                <a:schemeClr val="tx1"/>
              </a:solidFill>
            </a:endParaRPr>
          </a:p>
        </p:txBody>
      </p:sp>
      <p:sp>
        <p:nvSpPr>
          <p:cNvPr id="7" name="Picture Placeholder 6">
            <a:extLst>
              <a:ext uri="{FF2B5EF4-FFF2-40B4-BE49-F238E27FC236}">
                <a16:creationId xmlns:a16="http://schemas.microsoft.com/office/drawing/2014/main" id="{741165FC-2AD2-4A91-AD2E-3C69AF64681D}"/>
              </a:ext>
            </a:extLst>
          </p:cNvPr>
          <p:cNvSpPr>
            <a:spLocks noGrp="1"/>
          </p:cNvSpPr>
          <p:nvPr>
            <p:ph type="pic" sz="quarter" idx="10" hasCustomPrompt="1"/>
          </p:nvPr>
        </p:nvSpPr>
        <p:spPr>
          <a:xfrm>
            <a:off x="0" y="0"/>
            <a:ext cx="12192000" cy="6858000"/>
          </a:xfrm>
          <a:prstGeom prst="rect">
            <a:avLst/>
          </a:prstGeom>
        </p:spPr>
        <p:txBody>
          <a:bodyPr anchor="ctr"/>
          <a:lstStyle>
            <a:lvl1pPr marL="0" indent="0" algn="ctr">
              <a:buNone/>
              <a:defRPr/>
            </a:lvl1pPr>
          </a:lstStyle>
          <a:p>
            <a:br>
              <a:rPr lang="en-US" dirty="0"/>
            </a:br>
            <a:br>
              <a:rPr lang="en-US" dirty="0"/>
            </a:br>
            <a:br>
              <a:rPr lang="en-US" dirty="0"/>
            </a:br>
            <a:br>
              <a:rPr lang="en-US" dirty="0"/>
            </a:br>
            <a:r>
              <a:rPr lang="en-US" dirty="0"/>
              <a:t>Click the icon to add a full-bleed </a:t>
            </a:r>
            <a:br>
              <a:rPr lang="en-US" dirty="0"/>
            </a:br>
            <a:r>
              <a:rPr lang="en-US" dirty="0"/>
              <a:t>(all the way to the edges) photo</a:t>
            </a:r>
          </a:p>
        </p:txBody>
      </p:sp>
    </p:spTree>
    <p:extLst>
      <p:ext uri="{BB962C8B-B14F-4D97-AF65-F5344CB8AC3E}">
        <p14:creationId xmlns:p14="http://schemas.microsoft.com/office/powerpoint/2010/main" val="3288794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_Whit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FEBFC46-B7E3-8122-079A-4FB7FAE0A2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D06A0CA-76F2-5E2A-6F33-7E74C0D5C0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4" name="Picture 23">
            <a:extLst>
              <a:ext uri="{FF2B5EF4-FFF2-40B4-BE49-F238E27FC236}">
                <a16:creationId xmlns:a16="http://schemas.microsoft.com/office/drawing/2014/main" id="{55F6966B-C7C8-C0A2-847A-709B1F717F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6" name="Picture 25">
            <a:extLst>
              <a:ext uri="{FF2B5EF4-FFF2-40B4-BE49-F238E27FC236}">
                <a16:creationId xmlns:a16="http://schemas.microsoft.com/office/drawing/2014/main" id="{1B850F4B-80C6-0723-DDE7-12B2282D69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sp>
        <p:nvSpPr>
          <p:cNvPr id="4" name="Title 1">
            <a:extLst>
              <a:ext uri="{FF2B5EF4-FFF2-40B4-BE49-F238E27FC236}">
                <a16:creationId xmlns:a16="http://schemas.microsoft.com/office/drawing/2014/main" id="{A273ABDE-DE53-7D4C-F477-94A6DA2C1E19}"/>
              </a:ext>
            </a:extLst>
          </p:cNvPr>
          <p:cNvSpPr>
            <a:spLocks noGrp="1"/>
          </p:cNvSpPr>
          <p:nvPr>
            <p:ph type="title" hasCustomPrompt="1"/>
          </p:nvPr>
        </p:nvSpPr>
        <p:spPr>
          <a:xfrm>
            <a:off x="609600" y="917577"/>
            <a:ext cx="10972800" cy="606424"/>
          </a:xfrm>
        </p:spPr>
        <p:txBody>
          <a:bodyPr/>
          <a:lstStyle>
            <a:lvl1pPr>
              <a:defRPr>
                <a:solidFill>
                  <a:srgbClr val="162A5B"/>
                </a:solidFill>
              </a:defRPr>
            </a:lvl1pPr>
          </a:lstStyle>
          <a:p>
            <a:r>
              <a:rPr lang="en-US" dirty="0"/>
              <a:t>Two-column layout with subtitles</a:t>
            </a:r>
          </a:p>
        </p:txBody>
      </p:sp>
      <p:sp>
        <p:nvSpPr>
          <p:cNvPr id="5" name="Text Placeholder 2">
            <a:extLst>
              <a:ext uri="{FF2B5EF4-FFF2-40B4-BE49-F238E27FC236}">
                <a16:creationId xmlns:a16="http://schemas.microsoft.com/office/drawing/2014/main" id="{50683714-EDB4-B925-4AF8-A605BC7F33F0}"/>
              </a:ext>
            </a:extLst>
          </p:cNvPr>
          <p:cNvSpPr>
            <a:spLocks noGrp="1"/>
          </p:cNvSpPr>
          <p:nvPr>
            <p:ph type="body" idx="1" hasCustomPrompt="1"/>
          </p:nvPr>
        </p:nvSpPr>
        <p:spPr>
          <a:xfrm>
            <a:off x="609600" y="1704992"/>
            <a:ext cx="5157787"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6" name="Content Placeholder 3">
            <a:extLst>
              <a:ext uri="{FF2B5EF4-FFF2-40B4-BE49-F238E27FC236}">
                <a16:creationId xmlns:a16="http://schemas.microsoft.com/office/drawing/2014/main" id="{52871697-6EEF-3FDB-D326-D39EBAADB0D9}"/>
              </a:ext>
            </a:extLst>
          </p:cNvPr>
          <p:cNvSpPr>
            <a:spLocks noGrp="1"/>
          </p:cNvSpPr>
          <p:nvPr>
            <p:ph sz="half" idx="2" hasCustomPrompt="1"/>
          </p:nvPr>
        </p:nvSpPr>
        <p:spPr>
          <a:xfrm>
            <a:off x="609600" y="2039935"/>
            <a:ext cx="5157787" cy="4149727"/>
          </a:xfrm>
        </p:spPr>
        <p:txBody>
          <a:bodyPr lIns="0"/>
          <a:lstStyle>
            <a:lvl1pPr marL="0" indent="0">
              <a:spcAft>
                <a:spcPts val="1800"/>
              </a:spcAft>
              <a:buNone/>
              <a:defRPr sz="2000">
                <a:solidFill>
                  <a:schemeClr val="tx1"/>
                </a:solidFill>
              </a:defRPr>
            </a:lvl1pPr>
          </a:lstStyle>
          <a:p>
            <a:pPr lvl="0"/>
            <a:r>
              <a:rPr lang="en-US" dirty="0"/>
              <a:t>Enter text</a:t>
            </a:r>
          </a:p>
        </p:txBody>
      </p:sp>
      <p:sp>
        <p:nvSpPr>
          <p:cNvPr id="7" name="Text Placeholder 4">
            <a:extLst>
              <a:ext uri="{FF2B5EF4-FFF2-40B4-BE49-F238E27FC236}">
                <a16:creationId xmlns:a16="http://schemas.microsoft.com/office/drawing/2014/main" id="{5940C7B3-5797-AEEC-1150-A8704F0D7B7D}"/>
              </a:ext>
            </a:extLst>
          </p:cNvPr>
          <p:cNvSpPr>
            <a:spLocks noGrp="1"/>
          </p:cNvSpPr>
          <p:nvPr>
            <p:ph type="body" sz="quarter" idx="3" hasCustomPrompt="1"/>
          </p:nvPr>
        </p:nvSpPr>
        <p:spPr>
          <a:xfrm>
            <a:off x="6108385" y="1704992"/>
            <a:ext cx="541020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8" name="Content Placeholder 5">
            <a:extLst>
              <a:ext uri="{FF2B5EF4-FFF2-40B4-BE49-F238E27FC236}">
                <a16:creationId xmlns:a16="http://schemas.microsoft.com/office/drawing/2014/main" id="{6E5CEFD7-F610-6A85-0159-6EF309461381}"/>
              </a:ext>
            </a:extLst>
          </p:cNvPr>
          <p:cNvSpPr>
            <a:spLocks noGrp="1"/>
          </p:cNvSpPr>
          <p:nvPr>
            <p:ph sz="quarter" idx="4" hasCustomPrompt="1"/>
          </p:nvPr>
        </p:nvSpPr>
        <p:spPr>
          <a:xfrm>
            <a:off x="6108385" y="2039935"/>
            <a:ext cx="5410200" cy="4149726"/>
          </a:xfrm>
        </p:spPr>
        <p:txBody>
          <a:bodyPr lIns="0"/>
          <a:lstStyle>
            <a:lvl1pPr marL="0" indent="0">
              <a:spcAft>
                <a:spcPts val="1800"/>
              </a:spcAft>
              <a:buNone/>
              <a:defRPr sz="2000">
                <a:solidFill>
                  <a:schemeClr val="tx1"/>
                </a:solidFill>
              </a:defRPr>
            </a:lvl1pPr>
          </a:lstStyle>
          <a:p>
            <a:pPr lvl="0"/>
            <a:r>
              <a:rPr lang="en-US" dirty="0"/>
              <a:t>Enter text</a:t>
            </a:r>
          </a:p>
        </p:txBody>
      </p:sp>
      <p:sp>
        <p:nvSpPr>
          <p:cNvPr id="10" name="Slide Number Placeholder 2">
            <a:extLst>
              <a:ext uri="{FF2B5EF4-FFF2-40B4-BE49-F238E27FC236}">
                <a16:creationId xmlns:a16="http://schemas.microsoft.com/office/drawing/2014/main" id="{F75F9D56-C067-2209-714C-D936CB213FA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14" name="TextBox 13">
            <a:extLst>
              <a:ext uri="{FF2B5EF4-FFF2-40B4-BE49-F238E27FC236}">
                <a16:creationId xmlns:a16="http://schemas.microsoft.com/office/drawing/2014/main" id="{1702DCC5-71E7-16C8-365A-11F9DF405574}"/>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pic>
        <p:nvPicPr>
          <p:cNvPr id="9" name="Picture 8">
            <a:extLst>
              <a:ext uri="{FF2B5EF4-FFF2-40B4-BE49-F238E27FC236}">
                <a16:creationId xmlns:a16="http://schemas.microsoft.com/office/drawing/2014/main" id="{8A0127A8-FE49-AC51-D3B5-461515BDF79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11" name="Picture 10">
            <a:extLst>
              <a:ext uri="{FF2B5EF4-FFF2-40B4-BE49-F238E27FC236}">
                <a16:creationId xmlns:a16="http://schemas.microsoft.com/office/drawing/2014/main" id="{F6237A03-FD5E-F1BC-40F6-8194BEF04DE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
        <p:nvSpPr>
          <p:cNvPr id="17" name="TextBox 16">
            <a:extLst>
              <a:ext uri="{FF2B5EF4-FFF2-40B4-BE49-F238E27FC236}">
                <a16:creationId xmlns:a16="http://schemas.microsoft.com/office/drawing/2014/main" id="{27294699-0095-78C8-72D2-137BEE84B32A}"/>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spTree>
    <p:extLst>
      <p:ext uri="{BB962C8B-B14F-4D97-AF65-F5344CB8AC3E}">
        <p14:creationId xmlns:p14="http://schemas.microsoft.com/office/powerpoint/2010/main" val="3319234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Bulleted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One-level bulleted list layout</a:t>
            </a:r>
          </a:p>
        </p:txBody>
      </p:sp>
      <p:sp>
        <p:nvSpPr>
          <p:cNvPr id="3" name="Content Placeholder 2">
            <a:extLst>
              <a:ext uri="{FF2B5EF4-FFF2-40B4-BE49-F238E27FC236}">
                <a16:creationId xmlns:a16="http://schemas.microsoft.com/office/drawing/2014/main" id="{B92D68CA-DFD8-4178-93CB-63891AAE426B}"/>
              </a:ext>
            </a:extLst>
          </p:cNvPr>
          <p:cNvSpPr>
            <a:spLocks noGrp="1"/>
          </p:cNvSpPr>
          <p:nvPr>
            <p:ph idx="1" hasCustomPrompt="1"/>
          </p:nvPr>
        </p:nvSpPr>
        <p:spPr>
          <a:xfrm>
            <a:off x="620132" y="1737360"/>
            <a:ext cx="10962268" cy="4537617"/>
          </a:xfrm>
          <a:prstGeom prst="rect">
            <a:avLst/>
          </a:prstGeom>
        </p:spPr>
        <p:txBody>
          <a:bodyPr/>
          <a:lstStyle>
            <a:lvl1pPr>
              <a:spcAft>
                <a:spcPts val="1800"/>
              </a:spcAft>
              <a:defRPr sz="2800"/>
            </a:lvl1pPr>
          </a:lstStyle>
          <a:p>
            <a:pPr lvl="0"/>
            <a:r>
              <a:rPr lang="en-US" dirty="0"/>
              <a:t>Enter bulleted text</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9" name="Slide Number Placeholder 8">
            <a:extLst>
              <a:ext uri="{FF2B5EF4-FFF2-40B4-BE49-F238E27FC236}">
                <a16:creationId xmlns:a16="http://schemas.microsoft.com/office/drawing/2014/main" id="{FB3271BB-7B54-704A-B046-1E0BA3964BBA}"/>
              </a:ext>
            </a:extLst>
          </p:cNvPr>
          <p:cNvSpPr>
            <a:spLocks noGrp="1"/>
          </p:cNvSpPr>
          <p:nvPr>
            <p:ph type="sldNum" sz="quarter" idx="12"/>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2561047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9F57C-ED86-4E8B-BF12-180DFC4784AF}"/>
              </a:ext>
            </a:extLst>
          </p:cNvPr>
          <p:cNvSpPr>
            <a:spLocks noGrp="1"/>
          </p:cNvSpPr>
          <p:nvPr>
            <p:ph type="title" hasCustomPrompt="1"/>
          </p:nvPr>
        </p:nvSpPr>
        <p:spPr>
          <a:xfrm>
            <a:off x="609599" y="1995221"/>
            <a:ext cx="8067261" cy="1628775"/>
          </a:xfrm>
        </p:spPr>
        <p:txBody>
          <a:bodyPr/>
          <a:lstStyle>
            <a:lvl1pPr>
              <a:defRPr sz="4400">
                <a:solidFill>
                  <a:schemeClr val="tx1"/>
                </a:solidFill>
              </a:defRPr>
            </a:lvl1pPr>
          </a:lstStyle>
          <a:p>
            <a:r>
              <a:rPr lang="en-US" dirty="0"/>
              <a:t>Enter quote here. Reposition quote mark graphics to frame the quote.</a:t>
            </a:r>
          </a:p>
        </p:txBody>
      </p:sp>
      <p:sp>
        <p:nvSpPr>
          <p:cNvPr id="10" name="Text Placeholder 9">
            <a:extLst>
              <a:ext uri="{FF2B5EF4-FFF2-40B4-BE49-F238E27FC236}">
                <a16:creationId xmlns:a16="http://schemas.microsoft.com/office/drawing/2014/main" id="{8F483E63-88C7-499E-932F-5F5978567CF8}"/>
              </a:ext>
            </a:extLst>
          </p:cNvPr>
          <p:cNvSpPr>
            <a:spLocks noGrp="1"/>
          </p:cNvSpPr>
          <p:nvPr>
            <p:ph type="body" sz="quarter" idx="14" hasCustomPrompt="1"/>
          </p:nvPr>
        </p:nvSpPr>
        <p:spPr>
          <a:xfrm>
            <a:off x="609600" y="4109771"/>
            <a:ext cx="6915150" cy="342900"/>
          </a:xfrm>
          <a:prstGeom prst="rect">
            <a:avLst/>
          </a:prstGeom>
        </p:spPr>
        <p:txBody>
          <a:bodyPr/>
          <a:lstStyle>
            <a:lvl1pPr marL="0" indent="0">
              <a:buNone/>
              <a:defRPr sz="2000" b="1">
                <a:solidFill>
                  <a:schemeClr val="tx1"/>
                </a:solidFill>
              </a:defRPr>
            </a:lvl1pPr>
          </a:lstStyle>
          <a:p>
            <a:pPr lvl="0"/>
            <a:r>
              <a:rPr lang="en-US" dirty="0"/>
              <a:t>Enter quoted person’s name</a:t>
            </a:r>
          </a:p>
        </p:txBody>
      </p:sp>
      <p:sp>
        <p:nvSpPr>
          <p:cNvPr id="11" name="Text Placeholder 9">
            <a:extLst>
              <a:ext uri="{FF2B5EF4-FFF2-40B4-BE49-F238E27FC236}">
                <a16:creationId xmlns:a16="http://schemas.microsoft.com/office/drawing/2014/main" id="{581AAA84-DC66-4AD5-AF44-C034537979AD}"/>
              </a:ext>
            </a:extLst>
          </p:cNvPr>
          <p:cNvSpPr>
            <a:spLocks noGrp="1"/>
          </p:cNvSpPr>
          <p:nvPr>
            <p:ph type="body" sz="quarter" idx="15" hasCustomPrompt="1"/>
          </p:nvPr>
        </p:nvSpPr>
        <p:spPr>
          <a:xfrm>
            <a:off x="609600" y="4450221"/>
            <a:ext cx="6915150" cy="342900"/>
          </a:xfrm>
          <a:prstGeom prst="rect">
            <a:avLst/>
          </a:prstGeom>
        </p:spPr>
        <p:txBody>
          <a:bodyPr/>
          <a:lstStyle>
            <a:lvl1pPr marL="0" indent="0">
              <a:buNone/>
              <a:defRPr sz="1600" b="0">
                <a:solidFill>
                  <a:schemeClr val="tx1"/>
                </a:solidFill>
              </a:defRPr>
            </a:lvl1pPr>
          </a:lstStyle>
          <a:p>
            <a:pPr lvl="0"/>
            <a:r>
              <a:rPr lang="en-US" dirty="0"/>
              <a:t>Enter quoted person’s affiliation</a:t>
            </a:r>
          </a:p>
        </p:txBody>
      </p:sp>
      <p:sp>
        <p:nvSpPr>
          <p:cNvPr id="12" name="Text Placeholder 15">
            <a:extLst>
              <a:ext uri="{FF2B5EF4-FFF2-40B4-BE49-F238E27FC236}">
                <a16:creationId xmlns:a16="http://schemas.microsoft.com/office/drawing/2014/main" id="{F19920D0-9924-42E3-B231-ACA928A278B0}"/>
              </a:ext>
            </a:extLst>
          </p:cNvPr>
          <p:cNvSpPr>
            <a:spLocks noGrp="1"/>
          </p:cNvSpPr>
          <p:nvPr>
            <p:ph type="body" sz="quarter" idx="12" hasCustomPrompt="1"/>
          </p:nvPr>
        </p:nvSpPr>
        <p:spPr>
          <a:xfrm>
            <a:off x="278606" y="1995221"/>
            <a:ext cx="309563" cy="309563"/>
          </a:xfrm>
          <a:prstGeom prst="rect">
            <a:avLst/>
          </a:prstGeom>
          <a:blipFill>
            <a:blip r:embed="rId2"/>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13" name="Text Placeholder 15">
            <a:extLst>
              <a:ext uri="{FF2B5EF4-FFF2-40B4-BE49-F238E27FC236}">
                <a16:creationId xmlns:a16="http://schemas.microsoft.com/office/drawing/2014/main" id="{17BE4712-7CA9-40CC-88F3-512952E44730}"/>
              </a:ext>
            </a:extLst>
          </p:cNvPr>
          <p:cNvSpPr>
            <a:spLocks noGrp="1"/>
          </p:cNvSpPr>
          <p:nvPr>
            <p:ph type="body" sz="quarter" idx="16" hasCustomPrompt="1"/>
          </p:nvPr>
        </p:nvSpPr>
        <p:spPr>
          <a:xfrm>
            <a:off x="5171271" y="3254833"/>
            <a:ext cx="309563" cy="309563"/>
          </a:xfrm>
          <a:prstGeom prst="rect">
            <a:avLst/>
          </a:prstGeom>
          <a:blipFill>
            <a:blip r:embed="rId3"/>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9" name="Slide Number Placeholder 8">
            <a:extLst>
              <a:ext uri="{FF2B5EF4-FFF2-40B4-BE49-F238E27FC236}">
                <a16:creationId xmlns:a16="http://schemas.microsoft.com/office/drawing/2014/main" id="{CAD12A17-38CA-C246-8DBC-6389A96B9BD6}"/>
              </a:ext>
            </a:extLst>
          </p:cNvPr>
          <p:cNvSpPr>
            <a:spLocks noGrp="1"/>
          </p:cNvSpPr>
          <p:nvPr>
            <p:ph type="sldNum" sz="quarter" idx="19"/>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2061645327"/>
      </p:ext>
    </p:extLst>
  </p:cSld>
  <p:clrMapOvr>
    <a:masterClrMapping/>
  </p:clrMapOvr>
  <p:extLst>
    <p:ext uri="{DCECCB84-F9BA-43D5-87BE-67443E8EF086}">
      <p15:sldGuideLst xmlns:p15="http://schemas.microsoft.com/office/powerpoint/2012/main">
        <p15:guide id="1" pos="4752">
          <p15:clr>
            <a:srgbClr val="FBAE40"/>
          </p15:clr>
        </p15:guide>
        <p15:guide id="2" orient="horz" pos="13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B48D5BB6-F376-4EF5-B26A-7BD40A9295A7}"/>
              </a:ext>
            </a:extLst>
          </p:cNvPr>
          <p:cNvSpPr>
            <a:spLocks noGrp="1"/>
          </p:cNvSpPr>
          <p:nvPr>
            <p:ph type="chart" sz="quarter" idx="14"/>
          </p:nvPr>
        </p:nvSpPr>
        <p:spPr>
          <a:xfrm>
            <a:off x="609600" y="1711804"/>
            <a:ext cx="10972800" cy="4191000"/>
          </a:xfrm>
          <a:prstGeom prst="rect">
            <a:avLst/>
          </a:prstGeom>
        </p:spPr>
        <p:txBody>
          <a:bodyPr/>
          <a:lstStyle>
            <a:lvl1pPr marL="0" indent="0">
              <a:buNone/>
              <a:defRPr/>
            </a:lvl1pPr>
          </a:lstStyle>
          <a:p>
            <a:r>
              <a:rPr lang="en-US"/>
              <a:t>Click icon to add chart</a:t>
            </a:r>
            <a:endParaRPr lang="en-US" dirty="0"/>
          </a:p>
        </p:txBody>
      </p:sp>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Title and chart layout</a:t>
            </a:r>
          </a:p>
        </p:txBody>
      </p:sp>
      <p:sp>
        <p:nvSpPr>
          <p:cNvPr id="6" name="Slide Number Placeholder 5">
            <a:extLst>
              <a:ext uri="{FF2B5EF4-FFF2-40B4-BE49-F238E27FC236}">
                <a16:creationId xmlns:a16="http://schemas.microsoft.com/office/drawing/2014/main" id="{F3BB88B0-CC7A-2843-92C3-ECA97DCA8E56}"/>
              </a:ext>
            </a:extLst>
          </p:cNvPr>
          <p:cNvSpPr>
            <a:spLocks noGrp="1"/>
          </p:cNvSpPr>
          <p:nvPr>
            <p:ph type="sldNum" sz="quarter" idx="17"/>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31446069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1CD77E91-3EA1-4891-9DC3-6A99F34655B7}"/>
              </a:ext>
            </a:extLst>
          </p:cNvPr>
          <p:cNvSpPr>
            <a:spLocks noGrp="1"/>
          </p:cNvSpPr>
          <p:nvPr>
            <p:ph type="tbl" sz="quarter" idx="15" hasCustomPrompt="1"/>
          </p:nvPr>
        </p:nvSpPr>
        <p:spPr>
          <a:xfrm>
            <a:off x="609600" y="1711804"/>
            <a:ext cx="10972800" cy="4191000"/>
          </a:xfrm>
          <a:prstGeom prst="rect">
            <a:avLst/>
          </a:prstGeom>
        </p:spPr>
        <p:txBody>
          <a:bodyPr/>
          <a:lstStyle>
            <a:lvl1pPr marL="0" indent="0">
              <a:buNone/>
              <a:defRPr/>
            </a:lvl1pPr>
          </a:lstStyle>
          <a:p>
            <a:r>
              <a:rPr lang="en-US" dirty="0"/>
              <a:t>Click the icon to add a table</a:t>
            </a:r>
          </a:p>
        </p:txBody>
      </p:sp>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Title and table layout</a:t>
            </a:r>
          </a:p>
        </p:txBody>
      </p:sp>
      <p:sp>
        <p:nvSpPr>
          <p:cNvPr id="6" name="Slide Number Placeholder 5">
            <a:extLst>
              <a:ext uri="{FF2B5EF4-FFF2-40B4-BE49-F238E27FC236}">
                <a16:creationId xmlns:a16="http://schemas.microsoft.com/office/drawing/2014/main" id="{693C3067-21A9-B741-A2BF-9F242D93DEA8}"/>
              </a:ext>
            </a:extLst>
          </p:cNvPr>
          <p:cNvSpPr>
            <a:spLocks noGrp="1"/>
          </p:cNvSpPr>
          <p:nvPr>
            <p:ph type="sldNum" sz="quarter" idx="18"/>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2526374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erLogoWall">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D38D18-E9D8-DF43-B2B7-8D81B1D5E5E4}"/>
              </a:ext>
            </a:extLst>
          </p:cNvPr>
          <p:cNvSpPr/>
          <p:nvPr userDrawn="1"/>
        </p:nvSpPr>
        <p:spPr>
          <a:xfrm>
            <a:off x="0" y="1682496"/>
            <a:ext cx="12192000" cy="4242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dirty="0" err="1">
              <a:solidFill>
                <a:schemeClr val="tx1"/>
              </a:solidFill>
            </a:endParaRPr>
          </a:p>
        </p:txBody>
      </p:sp>
      <p:sp>
        <p:nvSpPr>
          <p:cNvPr id="2" name="Title 1">
            <a:extLst>
              <a:ext uri="{FF2B5EF4-FFF2-40B4-BE49-F238E27FC236}">
                <a16:creationId xmlns:a16="http://schemas.microsoft.com/office/drawing/2014/main" id="{5E4FEC49-C5AD-465E-872A-6F48DA7C0C23}"/>
              </a:ext>
            </a:extLst>
          </p:cNvPr>
          <p:cNvSpPr>
            <a:spLocks noGrp="1"/>
          </p:cNvSpPr>
          <p:nvPr>
            <p:ph type="title" hasCustomPrompt="1"/>
          </p:nvPr>
        </p:nvSpPr>
        <p:spPr/>
        <p:txBody>
          <a:bodyPr/>
          <a:lstStyle>
            <a:lvl1pPr>
              <a:defRPr>
                <a:solidFill>
                  <a:schemeClr val="tx1"/>
                </a:solidFill>
              </a:defRPr>
            </a:lvl1pPr>
          </a:lstStyle>
          <a:p>
            <a:r>
              <a:rPr lang="en-US" dirty="0"/>
              <a:t>Customer logo wall layout</a:t>
            </a:r>
          </a:p>
        </p:txBody>
      </p:sp>
      <p:sp>
        <p:nvSpPr>
          <p:cNvPr id="5" name="Slide Number Placeholder 4">
            <a:extLst>
              <a:ext uri="{FF2B5EF4-FFF2-40B4-BE49-F238E27FC236}">
                <a16:creationId xmlns:a16="http://schemas.microsoft.com/office/drawing/2014/main" id="{3E6A69F0-CDAA-A140-A527-935A2C4789A0}"/>
              </a:ext>
            </a:extLst>
          </p:cNvPr>
          <p:cNvSpPr>
            <a:spLocks noGrp="1"/>
          </p:cNvSpPr>
          <p:nvPr>
            <p:ph type="sldNum" sz="quarter" idx="24"/>
          </p:nvPr>
        </p:nvSpPr>
        <p:spPr/>
        <p:txBody>
          <a:bodyPr/>
          <a:lstStyle>
            <a:lvl1pPr>
              <a:defRPr>
                <a:solidFill>
                  <a:schemeClr val="tx1"/>
                </a:solidFill>
              </a:defRPr>
            </a:lvl1pPr>
          </a:lstStyle>
          <a:p>
            <a:fld id="{7834CDD4-D76F-4459-B025-0310E913C243}" type="slidenum">
              <a:rPr lang="en-US" smtClean="0"/>
              <a:pPr/>
              <a:t>‹#›</a:t>
            </a:fld>
            <a:endParaRPr lang="en-US"/>
          </a:p>
        </p:txBody>
      </p:sp>
      <p:sp>
        <p:nvSpPr>
          <p:cNvPr id="17" name="Content Placeholder 16">
            <a:extLst>
              <a:ext uri="{FF2B5EF4-FFF2-40B4-BE49-F238E27FC236}">
                <a16:creationId xmlns:a16="http://schemas.microsoft.com/office/drawing/2014/main" id="{8F28CEDA-6FE4-CE47-9356-F4923C832558}"/>
              </a:ext>
            </a:extLst>
          </p:cNvPr>
          <p:cNvSpPr>
            <a:spLocks noGrp="1"/>
          </p:cNvSpPr>
          <p:nvPr>
            <p:ph sz="quarter" idx="25" hasCustomPrompt="1"/>
          </p:nvPr>
        </p:nvSpPr>
        <p:spPr>
          <a:xfrm>
            <a:off x="790841"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18" name="Content Placeholder 16">
            <a:extLst>
              <a:ext uri="{FF2B5EF4-FFF2-40B4-BE49-F238E27FC236}">
                <a16:creationId xmlns:a16="http://schemas.microsoft.com/office/drawing/2014/main" id="{A5C370E2-25F2-EF4C-A298-A22AC13A72CA}"/>
              </a:ext>
            </a:extLst>
          </p:cNvPr>
          <p:cNvSpPr>
            <a:spLocks noGrp="1"/>
          </p:cNvSpPr>
          <p:nvPr>
            <p:ph sz="quarter" idx="26" hasCustomPrompt="1"/>
          </p:nvPr>
        </p:nvSpPr>
        <p:spPr>
          <a:xfrm>
            <a:off x="3584841"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19" name="Content Placeholder 16">
            <a:extLst>
              <a:ext uri="{FF2B5EF4-FFF2-40B4-BE49-F238E27FC236}">
                <a16:creationId xmlns:a16="http://schemas.microsoft.com/office/drawing/2014/main" id="{0886D71A-657D-4545-AA31-C525BE705E4D}"/>
              </a:ext>
            </a:extLst>
          </p:cNvPr>
          <p:cNvSpPr>
            <a:spLocks noGrp="1"/>
          </p:cNvSpPr>
          <p:nvPr>
            <p:ph sz="quarter" idx="27" hasCustomPrompt="1"/>
          </p:nvPr>
        </p:nvSpPr>
        <p:spPr>
          <a:xfrm>
            <a:off x="6378841"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0" name="Content Placeholder 16">
            <a:extLst>
              <a:ext uri="{FF2B5EF4-FFF2-40B4-BE49-F238E27FC236}">
                <a16:creationId xmlns:a16="http://schemas.microsoft.com/office/drawing/2014/main" id="{646A5A60-4113-F14B-9D65-A8F123B31156}"/>
              </a:ext>
            </a:extLst>
          </p:cNvPr>
          <p:cNvSpPr>
            <a:spLocks noGrp="1"/>
          </p:cNvSpPr>
          <p:nvPr>
            <p:ph sz="quarter" idx="28" hasCustomPrompt="1"/>
          </p:nvPr>
        </p:nvSpPr>
        <p:spPr>
          <a:xfrm>
            <a:off x="9172841"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1" name="Content Placeholder 16">
            <a:extLst>
              <a:ext uri="{FF2B5EF4-FFF2-40B4-BE49-F238E27FC236}">
                <a16:creationId xmlns:a16="http://schemas.microsoft.com/office/drawing/2014/main" id="{D6C5A643-1C56-2144-A892-CFFF3876D3EA}"/>
              </a:ext>
            </a:extLst>
          </p:cNvPr>
          <p:cNvSpPr>
            <a:spLocks noGrp="1"/>
          </p:cNvSpPr>
          <p:nvPr>
            <p:ph sz="quarter" idx="29" hasCustomPrompt="1"/>
          </p:nvPr>
        </p:nvSpPr>
        <p:spPr>
          <a:xfrm>
            <a:off x="789331"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2" name="Content Placeholder 16">
            <a:extLst>
              <a:ext uri="{FF2B5EF4-FFF2-40B4-BE49-F238E27FC236}">
                <a16:creationId xmlns:a16="http://schemas.microsoft.com/office/drawing/2014/main" id="{BD1D8AB7-B916-FB45-9E54-2FF46C42E75A}"/>
              </a:ext>
            </a:extLst>
          </p:cNvPr>
          <p:cNvSpPr>
            <a:spLocks noGrp="1"/>
          </p:cNvSpPr>
          <p:nvPr>
            <p:ph sz="quarter" idx="30" hasCustomPrompt="1"/>
          </p:nvPr>
        </p:nvSpPr>
        <p:spPr>
          <a:xfrm>
            <a:off x="3583331"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3" name="Content Placeholder 16">
            <a:extLst>
              <a:ext uri="{FF2B5EF4-FFF2-40B4-BE49-F238E27FC236}">
                <a16:creationId xmlns:a16="http://schemas.microsoft.com/office/drawing/2014/main" id="{AF24B9AB-4308-2644-B3BB-33FAD4D6F193}"/>
              </a:ext>
            </a:extLst>
          </p:cNvPr>
          <p:cNvSpPr>
            <a:spLocks noGrp="1"/>
          </p:cNvSpPr>
          <p:nvPr>
            <p:ph sz="quarter" idx="31" hasCustomPrompt="1"/>
          </p:nvPr>
        </p:nvSpPr>
        <p:spPr>
          <a:xfrm>
            <a:off x="6377331"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4" name="Content Placeholder 16">
            <a:extLst>
              <a:ext uri="{FF2B5EF4-FFF2-40B4-BE49-F238E27FC236}">
                <a16:creationId xmlns:a16="http://schemas.microsoft.com/office/drawing/2014/main" id="{4B3A9872-61A3-E540-A093-3D2CA1A5FE3B}"/>
              </a:ext>
            </a:extLst>
          </p:cNvPr>
          <p:cNvSpPr>
            <a:spLocks noGrp="1"/>
          </p:cNvSpPr>
          <p:nvPr>
            <p:ph sz="quarter" idx="32" hasCustomPrompt="1"/>
          </p:nvPr>
        </p:nvSpPr>
        <p:spPr>
          <a:xfrm>
            <a:off x="9171331"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Tree>
    <p:extLst>
      <p:ext uri="{BB962C8B-B14F-4D97-AF65-F5344CB8AC3E}">
        <p14:creationId xmlns:p14="http://schemas.microsoft.com/office/powerpoint/2010/main" val="2234393607"/>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235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erLogoWall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EC49-C5AD-465E-872A-6F48DA7C0C23}"/>
              </a:ext>
            </a:extLst>
          </p:cNvPr>
          <p:cNvSpPr>
            <a:spLocks noGrp="1"/>
          </p:cNvSpPr>
          <p:nvPr>
            <p:ph type="title" hasCustomPrompt="1"/>
          </p:nvPr>
        </p:nvSpPr>
        <p:spPr/>
        <p:txBody>
          <a:bodyPr/>
          <a:lstStyle>
            <a:lvl1pPr>
              <a:defRPr>
                <a:solidFill>
                  <a:schemeClr val="tx2"/>
                </a:solidFill>
              </a:defRPr>
            </a:lvl1pPr>
          </a:lstStyle>
          <a:p>
            <a:r>
              <a:rPr lang="en-US" dirty="0"/>
              <a:t>Customer logo wall layout</a:t>
            </a:r>
          </a:p>
        </p:txBody>
      </p:sp>
      <p:sp>
        <p:nvSpPr>
          <p:cNvPr id="5" name="Slide Number Placeholder 4">
            <a:extLst>
              <a:ext uri="{FF2B5EF4-FFF2-40B4-BE49-F238E27FC236}">
                <a16:creationId xmlns:a16="http://schemas.microsoft.com/office/drawing/2014/main" id="{44E7B0E6-22C2-A94E-9CB5-A82FFC29C1A8}"/>
              </a:ext>
            </a:extLst>
          </p:cNvPr>
          <p:cNvSpPr>
            <a:spLocks noGrp="1"/>
          </p:cNvSpPr>
          <p:nvPr>
            <p:ph type="sldNum" sz="quarter" idx="24"/>
          </p:nvPr>
        </p:nvSpPr>
        <p:spPr/>
        <p:txBody>
          <a:bodyPr/>
          <a:lstStyle>
            <a:lvl1pPr>
              <a:defRPr>
                <a:solidFill>
                  <a:schemeClr val="tx2"/>
                </a:solidFill>
              </a:defRPr>
            </a:lvl1pPr>
          </a:lstStyle>
          <a:p>
            <a:fld id="{7834CDD4-D76F-4459-B025-0310E913C243}" type="slidenum">
              <a:rPr lang="en-US" smtClean="0"/>
              <a:pPr/>
              <a:t>‹#›</a:t>
            </a:fld>
            <a:endParaRPr lang="en-US"/>
          </a:p>
        </p:txBody>
      </p:sp>
      <p:sp>
        <p:nvSpPr>
          <p:cNvPr id="15" name="Content Placeholder 16">
            <a:extLst>
              <a:ext uri="{FF2B5EF4-FFF2-40B4-BE49-F238E27FC236}">
                <a16:creationId xmlns:a16="http://schemas.microsoft.com/office/drawing/2014/main" id="{2CBC3B4F-6704-E94E-B3F4-86221A865C51}"/>
              </a:ext>
            </a:extLst>
          </p:cNvPr>
          <p:cNvSpPr>
            <a:spLocks noGrp="1"/>
          </p:cNvSpPr>
          <p:nvPr>
            <p:ph sz="quarter" idx="25" hasCustomPrompt="1"/>
          </p:nvPr>
        </p:nvSpPr>
        <p:spPr>
          <a:xfrm>
            <a:off x="877105"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16" name="Content Placeholder 16">
            <a:extLst>
              <a:ext uri="{FF2B5EF4-FFF2-40B4-BE49-F238E27FC236}">
                <a16:creationId xmlns:a16="http://schemas.microsoft.com/office/drawing/2014/main" id="{EEDEBBD5-7EC2-A844-A3FD-76B116FC6916}"/>
              </a:ext>
            </a:extLst>
          </p:cNvPr>
          <p:cNvSpPr>
            <a:spLocks noGrp="1"/>
          </p:cNvSpPr>
          <p:nvPr>
            <p:ph sz="quarter" idx="26" hasCustomPrompt="1"/>
          </p:nvPr>
        </p:nvSpPr>
        <p:spPr>
          <a:xfrm>
            <a:off x="3671105"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18" name="Content Placeholder 16">
            <a:extLst>
              <a:ext uri="{FF2B5EF4-FFF2-40B4-BE49-F238E27FC236}">
                <a16:creationId xmlns:a16="http://schemas.microsoft.com/office/drawing/2014/main" id="{CE1EB165-9681-D447-999B-06FA5B79FD34}"/>
              </a:ext>
            </a:extLst>
          </p:cNvPr>
          <p:cNvSpPr>
            <a:spLocks noGrp="1"/>
          </p:cNvSpPr>
          <p:nvPr>
            <p:ph sz="quarter" idx="27" hasCustomPrompt="1"/>
          </p:nvPr>
        </p:nvSpPr>
        <p:spPr>
          <a:xfrm>
            <a:off x="6465105"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19" name="Content Placeholder 16">
            <a:extLst>
              <a:ext uri="{FF2B5EF4-FFF2-40B4-BE49-F238E27FC236}">
                <a16:creationId xmlns:a16="http://schemas.microsoft.com/office/drawing/2014/main" id="{4E483193-7891-3646-A991-18509369C96B}"/>
              </a:ext>
            </a:extLst>
          </p:cNvPr>
          <p:cNvSpPr>
            <a:spLocks noGrp="1"/>
          </p:cNvSpPr>
          <p:nvPr>
            <p:ph sz="quarter" idx="28" hasCustomPrompt="1"/>
          </p:nvPr>
        </p:nvSpPr>
        <p:spPr>
          <a:xfrm>
            <a:off x="9259105"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0" name="Content Placeholder 16">
            <a:extLst>
              <a:ext uri="{FF2B5EF4-FFF2-40B4-BE49-F238E27FC236}">
                <a16:creationId xmlns:a16="http://schemas.microsoft.com/office/drawing/2014/main" id="{68AAE80F-8EF2-BA43-A40E-3DCB297FF621}"/>
              </a:ext>
            </a:extLst>
          </p:cNvPr>
          <p:cNvSpPr>
            <a:spLocks noGrp="1"/>
          </p:cNvSpPr>
          <p:nvPr>
            <p:ph sz="quarter" idx="29" hasCustomPrompt="1"/>
          </p:nvPr>
        </p:nvSpPr>
        <p:spPr>
          <a:xfrm>
            <a:off x="875596"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1" name="Content Placeholder 16">
            <a:extLst>
              <a:ext uri="{FF2B5EF4-FFF2-40B4-BE49-F238E27FC236}">
                <a16:creationId xmlns:a16="http://schemas.microsoft.com/office/drawing/2014/main" id="{0A592176-3E84-DB4E-902E-49A21B0A6F2B}"/>
              </a:ext>
            </a:extLst>
          </p:cNvPr>
          <p:cNvSpPr>
            <a:spLocks noGrp="1"/>
          </p:cNvSpPr>
          <p:nvPr>
            <p:ph sz="quarter" idx="30" hasCustomPrompt="1"/>
          </p:nvPr>
        </p:nvSpPr>
        <p:spPr>
          <a:xfrm>
            <a:off x="3669596"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2" name="Content Placeholder 16">
            <a:extLst>
              <a:ext uri="{FF2B5EF4-FFF2-40B4-BE49-F238E27FC236}">
                <a16:creationId xmlns:a16="http://schemas.microsoft.com/office/drawing/2014/main" id="{9360FB76-1266-6F4D-B3C2-F3BFC2819390}"/>
              </a:ext>
            </a:extLst>
          </p:cNvPr>
          <p:cNvSpPr>
            <a:spLocks noGrp="1"/>
          </p:cNvSpPr>
          <p:nvPr>
            <p:ph sz="quarter" idx="31" hasCustomPrompt="1"/>
          </p:nvPr>
        </p:nvSpPr>
        <p:spPr>
          <a:xfrm>
            <a:off x="6463596"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3" name="Content Placeholder 16">
            <a:extLst>
              <a:ext uri="{FF2B5EF4-FFF2-40B4-BE49-F238E27FC236}">
                <a16:creationId xmlns:a16="http://schemas.microsoft.com/office/drawing/2014/main" id="{3C71DA29-DC2F-AB47-8998-01EC1B9D02DC}"/>
              </a:ext>
            </a:extLst>
          </p:cNvPr>
          <p:cNvSpPr>
            <a:spLocks noGrp="1"/>
          </p:cNvSpPr>
          <p:nvPr>
            <p:ph sz="quarter" idx="32" hasCustomPrompt="1"/>
          </p:nvPr>
        </p:nvSpPr>
        <p:spPr>
          <a:xfrm>
            <a:off x="9257596"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Tree>
    <p:extLst>
      <p:ext uri="{BB962C8B-B14F-4D97-AF65-F5344CB8AC3E}">
        <p14:creationId xmlns:p14="http://schemas.microsoft.com/office/powerpoint/2010/main" val="503270456"/>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235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B92D68CA-DFD8-4178-93CB-63891AAE426B}"/>
              </a:ext>
            </a:extLst>
          </p:cNvPr>
          <p:cNvSpPr>
            <a:spLocks noGrp="1"/>
          </p:cNvSpPr>
          <p:nvPr>
            <p:ph idx="1" hasCustomPrompt="1"/>
          </p:nvPr>
        </p:nvSpPr>
        <p:spPr>
          <a:xfrm>
            <a:off x="609600" y="1711804"/>
            <a:ext cx="10972800" cy="4191000"/>
          </a:xfrm>
          <a:prstGeom prst="rect">
            <a:avLst/>
          </a:prstGeom>
        </p:spPr>
        <p:txBody>
          <a:bodyPr/>
          <a:lstStyle>
            <a:lvl1pPr marL="0" indent="0">
              <a:buNone/>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7352855-A88A-C84A-B616-146B5A6AA6B6}"/>
              </a:ext>
            </a:extLst>
          </p:cNvPr>
          <p:cNvSpPr>
            <a:spLocks noGrp="1"/>
          </p:cNvSpPr>
          <p:nvPr>
            <p:ph type="sldNum" sz="quarter" idx="16"/>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31153008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Only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7C39-17F2-48C2-B98B-BE3F1CA16BB2}"/>
              </a:ext>
            </a:extLst>
          </p:cNvPr>
          <p:cNvSpPr>
            <a:spLocks noGrp="1"/>
          </p:cNvSpPr>
          <p:nvPr>
            <p:ph type="title" hasCustomPrompt="1"/>
          </p:nvPr>
        </p:nvSpPr>
        <p:spPr/>
        <p:txBody>
          <a:bodyPr/>
          <a:lstStyle>
            <a:lvl1pPr>
              <a:defRPr>
                <a:solidFill>
                  <a:schemeClr val="tx1"/>
                </a:solidFill>
              </a:defRPr>
            </a:lvl1pPr>
          </a:lstStyle>
          <a:p>
            <a:r>
              <a:rPr lang="en-US" dirty="0"/>
              <a:t>Title only layout</a:t>
            </a:r>
          </a:p>
        </p:txBody>
      </p:sp>
      <p:sp>
        <p:nvSpPr>
          <p:cNvPr id="7" name="Slide Number Placeholder 6">
            <a:extLst>
              <a:ext uri="{FF2B5EF4-FFF2-40B4-BE49-F238E27FC236}">
                <a16:creationId xmlns:a16="http://schemas.microsoft.com/office/drawing/2014/main" id="{F7466A86-A8A4-174C-B76A-184110FED042}"/>
              </a:ext>
            </a:extLst>
          </p:cNvPr>
          <p:cNvSpPr>
            <a:spLocks noGrp="1"/>
          </p:cNvSpPr>
          <p:nvPr>
            <p:ph type="sldNum" sz="quarter" idx="16"/>
          </p:nvPr>
        </p:nvSpPr>
        <p:spPr/>
        <p:txBody>
          <a:bodyPr/>
          <a:lstStyle>
            <a:lvl1pPr>
              <a:defRPr>
                <a:solidFill>
                  <a:schemeClr val="tx1"/>
                </a:solidFill>
              </a:defRPr>
            </a:lvl1pPr>
          </a:lstStyle>
          <a:p>
            <a:fld id="{7834CDD4-D76F-4459-B025-0310E913C243}" type="slidenum">
              <a:rPr lang="en-US" smtClean="0"/>
              <a:pPr/>
              <a:t>‹#›</a:t>
            </a:fld>
            <a:endParaRPr lang="en-US"/>
          </a:p>
        </p:txBody>
      </p:sp>
    </p:spTree>
    <p:extLst>
      <p:ext uri="{BB962C8B-B14F-4D97-AF65-F5344CB8AC3E}">
        <p14:creationId xmlns:p14="http://schemas.microsoft.com/office/powerpoint/2010/main" val="26796703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7C39-17F2-48C2-B98B-BE3F1CA16BB2}"/>
              </a:ext>
            </a:extLst>
          </p:cNvPr>
          <p:cNvSpPr>
            <a:spLocks noGrp="1"/>
          </p:cNvSpPr>
          <p:nvPr>
            <p:ph type="title" hasCustomPrompt="1"/>
          </p:nvPr>
        </p:nvSpPr>
        <p:spPr/>
        <p:txBody>
          <a:bodyPr/>
          <a:lstStyle>
            <a:lvl1pPr>
              <a:defRPr>
                <a:solidFill>
                  <a:schemeClr val="tx1"/>
                </a:solidFill>
              </a:defRPr>
            </a:lvl1pPr>
          </a:lstStyle>
          <a:p>
            <a:r>
              <a:rPr lang="en-US" dirty="0"/>
              <a:t>Title only layout</a:t>
            </a:r>
          </a:p>
        </p:txBody>
      </p:sp>
      <p:sp>
        <p:nvSpPr>
          <p:cNvPr id="5" name="Slide Number Placeholder 4">
            <a:extLst>
              <a:ext uri="{FF2B5EF4-FFF2-40B4-BE49-F238E27FC236}">
                <a16:creationId xmlns:a16="http://schemas.microsoft.com/office/drawing/2014/main" id="{865FD768-1FDD-824A-A127-345B20AED234}"/>
              </a:ext>
            </a:extLst>
          </p:cNvPr>
          <p:cNvSpPr>
            <a:spLocks noGrp="1"/>
          </p:cNvSpPr>
          <p:nvPr>
            <p:ph type="sldNum" sz="quarter" idx="16"/>
          </p:nvPr>
        </p:nvSpPr>
        <p:spPr/>
        <p:txBody>
          <a:bodyPr/>
          <a:lstStyle>
            <a:lvl1pPr>
              <a:defRPr>
                <a:solidFill>
                  <a:schemeClr val="tx1"/>
                </a:solidFill>
              </a:defRPr>
            </a:lvl1pPr>
          </a:lstStyle>
          <a:p>
            <a:fld id="{7834CDD4-D76F-4459-B025-0310E913C243}" type="slidenum">
              <a:rPr lang="en-US" smtClean="0"/>
              <a:pPr/>
              <a:t>‹#›</a:t>
            </a:fld>
            <a:endParaRPr lang="en-US"/>
          </a:p>
        </p:txBody>
      </p:sp>
    </p:spTree>
    <p:extLst>
      <p:ext uri="{BB962C8B-B14F-4D97-AF65-F5344CB8AC3E}">
        <p14:creationId xmlns:p14="http://schemas.microsoft.com/office/powerpoint/2010/main" val="19560985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C77835-F94E-40D8-A25C-41E31206C0BF}"/>
              </a:ext>
            </a:extLst>
          </p:cNvPr>
          <p:cNvSpPr>
            <a:spLocks noGrp="1"/>
          </p:cNvSpPr>
          <p:nvPr>
            <p:ph type="body" idx="1" hasCustomPrompt="1"/>
          </p:nvPr>
        </p:nvSpPr>
        <p:spPr>
          <a:xfrm>
            <a:off x="653256" y="3226552"/>
            <a:ext cx="6823869" cy="750238"/>
          </a:xfrm>
          <a:prstGeom prst="rect">
            <a:avLst/>
          </a:prstGeom>
        </p:spPr>
        <p:txBody>
          <a:bodyPr/>
          <a:lstStyle>
            <a:lvl1pPr marL="0" indent="0">
              <a:buNone/>
              <a:defRPr sz="28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subtitle</a:t>
            </a:r>
          </a:p>
        </p:txBody>
      </p:sp>
      <p:sp>
        <p:nvSpPr>
          <p:cNvPr id="5" name="Slide Number Placeholder 4">
            <a:extLst>
              <a:ext uri="{FF2B5EF4-FFF2-40B4-BE49-F238E27FC236}">
                <a16:creationId xmlns:a16="http://schemas.microsoft.com/office/drawing/2014/main" id="{D5CCE80D-9CBB-6040-9C12-F7CD72EDBB27}"/>
              </a:ext>
            </a:extLst>
          </p:cNvPr>
          <p:cNvSpPr>
            <a:spLocks noGrp="1"/>
          </p:cNvSpPr>
          <p:nvPr>
            <p:ph type="sldNum" sz="quarter" idx="16"/>
          </p:nvPr>
        </p:nvSpPr>
        <p:spPr/>
        <p:txBody>
          <a:bodyPr/>
          <a:lstStyle>
            <a:lvl1pPr>
              <a:defRPr>
                <a:solidFill>
                  <a:schemeClr val="tx2"/>
                </a:solidFill>
              </a:defRPr>
            </a:lvl1pPr>
          </a:lstStyle>
          <a:p>
            <a:fld id="{7834CDD4-D76F-4459-B025-0310E913C243}" type="slidenum">
              <a:rPr lang="en-US" smtClean="0"/>
              <a:pPr/>
              <a:t>‹#›</a:t>
            </a:fld>
            <a:endParaRPr lang="en-US" dirty="0"/>
          </a:p>
        </p:txBody>
      </p:sp>
      <p:sp>
        <p:nvSpPr>
          <p:cNvPr id="12" name="TextBox 11">
            <a:extLst>
              <a:ext uri="{FF2B5EF4-FFF2-40B4-BE49-F238E27FC236}">
                <a16:creationId xmlns:a16="http://schemas.microsoft.com/office/drawing/2014/main" id="{EA619357-09A3-EE4E-9BC2-A696E03861A4}"/>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latin typeface="+mj-lt"/>
              </a:rPr>
              <a:t>Q&amp;A</a:t>
            </a:r>
          </a:p>
        </p:txBody>
      </p:sp>
    </p:spTree>
    <p:extLst>
      <p:ext uri="{BB962C8B-B14F-4D97-AF65-F5344CB8AC3E}">
        <p14:creationId xmlns:p14="http://schemas.microsoft.com/office/powerpoint/2010/main" val="838880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062ED1-A00B-3465-66BE-599717D8C9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4B92D6B1-05A7-7238-D5E4-C3342881E813}"/>
              </a:ext>
            </a:extLst>
          </p:cNvPr>
          <p:cNvSpPr>
            <a:spLocks noGrp="1"/>
          </p:cNvSpPr>
          <p:nvPr>
            <p:ph type="body" sz="quarter" idx="14" hasCustomPrompt="1"/>
          </p:nvPr>
        </p:nvSpPr>
        <p:spPr>
          <a:xfrm>
            <a:off x="609601" y="2039935"/>
            <a:ext cx="3479799"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0" name="Title 1">
            <a:extLst>
              <a:ext uri="{FF2B5EF4-FFF2-40B4-BE49-F238E27FC236}">
                <a16:creationId xmlns:a16="http://schemas.microsoft.com/office/drawing/2014/main" id="{8D0D41C1-9F56-1743-0CB9-EB7A7F6E1227}"/>
              </a:ext>
            </a:extLst>
          </p:cNvPr>
          <p:cNvSpPr>
            <a:spLocks noGrp="1"/>
          </p:cNvSpPr>
          <p:nvPr>
            <p:ph type="title" hasCustomPrompt="1"/>
          </p:nvPr>
        </p:nvSpPr>
        <p:spPr>
          <a:xfrm>
            <a:off x="609600" y="917577"/>
            <a:ext cx="10972800" cy="606424"/>
          </a:xfrm>
        </p:spPr>
        <p:txBody>
          <a:bodyPr/>
          <a:lstStyle>
            <a:lvl1pPr>
              <a:defRPr>
                <a:solidFill>
                  <a:schemeClr val="bg1"/>
                </a:solidFill>
              </a:defRPr>
            </a:lvl1pPr>
          </a:lstStyle>
          <a:p>
            <a:r>
              <a:rPr lang="en-US" dirty="0"/>
              <a:t>Three-column layout with subtitles</a:t>
            </a:r>
          </a:p>
        </p:txBody>
      </p:sp>
      <p:sp>
        <p:nvSpPr>
          <p:cNvPr id="11" name="Text Placeholder 2">
            <a:extLst>
              <a:ext uri="{FF2B5EF4-FFF2-40B4-BE49-F238E27FC236}">
                <a16:creationId xmlns:a16="http://schemas.microsoft.com/office/drawing/2014/main" id="{A3CC71FD-EE4C-946F-F217-12158F2592EA}"/>
              </a:ext>
            </a:extLst>
          </p:cNvPr>
          <p:cNvSpPr>
            <a:spLocks noGrp="1"/>
          </p:cNvSpPr>
          <p:nvPr>
            <p:ph type="body" idx="1" hasCustomPrompt="1"/>
          </p:nvPr>
        </p:nvSpPr>
        <p:spPr>
          <a:xfrm>
            <a:off x="609601" y="1704992"/>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2" name="Text Placeholder 4">
            <a:extLst>
              <a:ext uri="{FF2B5EF4-FFF2-40B4-BE49-F238E27FC236}">
                <a16:creationId xmlns:a16="http://schemas.microsoft.com/office/drawing/2014/main" id="{A23D8114-4996-4039-029F-5D21BA69C6A6}"/>
              </a:ext>
            </a:extLst>
          </p:cNvPr>
          <p:cNvSpPr>
            <a:spLocks noGrp="1"/>
          </p:cNvSpPr>
          <p:nvPr>
            <p:ph type="body" sz="quarter" idx="3" hasCustomPrompt="1"/>
          </p:nvPr>
        </p:nvSpPr>
        <p:spPr>
          <a:xfrm>
            <a:off x="4356101" y="1704992"/>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3" name="Text Placeholder 10">
            <a:extLst>
              <a:ext uri="{FF2B5EF4-FFF2-40B4-BE49-F238E27FC236}">
                <a16:creationId xmlns:a16="http://schemas.microsoft.com/office/drawing/2014/main" id="{BD70083E-0250-12F6-E2D1-ACBBACE61BDD}"/>
              </a:ext>
            </a:extLst>
          </p:cNvPr>
          <p:cNvSpPr>
            <a:spLocks noGrp="1"/>
          </p:cNvSpPr>
          <p:nvPr>
            <p:ph type="body" sz="quarter" idx="15" hasCustomPrompt="1"/>
          </p:nvPr>
        </p:nvSpPr>
        <p:spPr>
          <a:xfrm>
            <a:off x="4356101" y="2039935"/>
            <a:ext cx="3479799"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4" name="Text Placeholder 4">
            <a:extLst>
              <a:ext uri="{FF2B5EF4-FFF2-40B4-BE49-F238E27FC236}">
                <a16:creationId xmlns:a16="http://schemas.microsoft.com/office/drawing/2014/main" id="{C064F6FC-5361-1104-43B0-0426D2A6614D}"/>
              </a:ext>
            </a:extLst>
          </p:cNvPr>
          <p:cNvSpPr>
            <a:spLocks noGrp="1"/>
          </p:cNvSpPr>
          <p:nvPr>
            <p:ph type="body" sz="quarter" idx="16" hasCustomPrompt="1"/>
          </p:nvPr>
        </p:nvSpPr>
        <p:spPr>
          <a:xfrm>
            <a:off x="8102601" y="1704992"/>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5" name="Text Placeholder 10">
            <a:extLst>
              <a:ext uri="{FF2B5EF4-FFF2-40B4-BE49-F238E27FC236}">
                <a16:creationId xmlns:a16="http://schemas.microsoft.com/office/drawing/2014/main" id="{60710F3B-1A60-52E5-5EAA-951E6686A101}"/>
              </a:ext>
            </a:extLst>
          </p:cNvPr>
          <p:cNvSpPr>
            <a:spLocks noGrp="1"/>
          </p:cNvSpPr>
          <p:nvPr>
            <p:ph type="body" sz="quarter" idx="17" hasCustomPrompt="1"/>
          </p:nvPr>
        </p:nvSpPr>
        <p:spPr>
          <a:xfrm>
            <a:off x="8102601" y="2039935"/>
            <a:ext cx="3479799"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8" name="Slide Number Placeholder 2">
            <a:extLst>
              <a:ext uri="{FF2B5EF4-FFF2-40B4-BE49-F238E27FC236}">
                <a16:creationId xmlns:a16="http://schemas.microsoft.com/office/drawing/2014/main" id="{80842905-AAD9-6F8E-CD56-5BCD3233AAFD}"/>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4" name="TextBox 33">
            <a:extLst>
              <a:ext uri="{FF2B5EF4-FFF2-40B4-BE49-F238E27FC236}">
                <a16:creationId xmlns:a16="http://schemas.microsoft.com/office/drawing/2014/main" id="{15AD71FA-DAF8-74E0-7726-C07B569E640E}"/>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19" name="TextBox 18">
            <a:extLst>
              <a:ext uri="{FF2B5EF4-FFF2-40B4-BE49-F238E27FC236}">
                <a16:creationId xmlns:a16="http://schemas.microsoft.com/office/drawing/2014/main" id="{C0737A60-2F0F-FC89-45F6-2CA208D42250}"/>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C26D2899-A1BB-74BB-F46F-0BCA823CEC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1" name="Picture 20">
            <a:extLst>
              <a:ext uri="{FF2B5EF4-FFF2-40B4-BE49-F238E27FC236}">
                <a16:creationId xmlns:a16="http://schemas.microsoft.com/office/drawing/2014/main" id="{E6A7545D-A86F-F2C5-C6C3-4D6238567A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2" name="Picture 21">
            <a:extLst>
              <a:ext uri="{FF2B5EF4-FFF2-40B4-BE49-F238E27FC236}">
                <a16:creationId xmlns:a16="http://schemas.microsoft.com/office/drawing/2014/main" id="{4836F4A4-3A3A-5CFE-C613-F2284B8F0F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3" name="Picture 22">
            <a:extLst>
              <a:ext uri="{FF2B5EF4-FFF2-40B4-BE49-F238E27FC236}">
                <a16:creationId xmlns:a16="http://schemas.microsoft.com/office/drawing/2014/main" id="{63CEA4C1-D4C8-6361-9CF3-3BFAB1CB77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4" name="Picture 23">
            <a:extLst>
              <a:ext uri="{FF2B5EF4-FFF2-40B4-BE49-F238E27FC236}">
                <a16:creationId xmlns:a16="http://schemas.microsoft.com/office/drawing/2014/main" id="{D8CCD8A6-7BE0-7E4B-5291-F6156276976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12107486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You">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70DC09-D697-41E2-892A-737745A46204}"/>
              </a:ext>
            </a:extLst>
          </p:cNvPr>
          <p:cNvPicPr>
            <a:picLocks noChangeAspect="1"/>
          </p:cNvPicPr>
          <p:nvPr userDrawn="1"/>
        </p:nvPicPr>
        <p:blipFill>
          <a:blip r:embed="rId2">
            <a:extLst>
              <a:ext uri="{28A0092B-C50C-407E-A947-70E740481C1C}">
                <a14:useLocalDpi xmlns:a14="http://schemas.microsoft.com/office/drawing/2010/main" val="0"/>
              </a:ext>
            </a:extLst>
          </a:blip>
          <a:srcRect l="82" r="82"/>
          <a:stretch/>
        </p:blipFill>
        <p:spPr bwMode="ltGray">
          <a:xfrm>
            <a:off x="-2" y="0"/>
            <a:ext cx="12188952" cy="6858000"/>
          </a:xfrm>
          <a:prstGeom prst="rect">
            <a:avLst/>
          </a:prstGeom>
        </p:spPr>
      </p:pic>
      <p:sp>
        <p:nvSpPr>
          <p:cNvPr id="4" name="Slide Number Placeholder 3">
            <a:extLst>
              <a:ext uri="{FF2B5EF4-FFF2-40B4-BE49-F238E27FC236}">
                <a16:creationId xmlns:a16="http://schemas.microsoft.com/office/drawing/2014/main" id="{1354B4B0-84F5-324C-88D2-5EF8A05C345E}"/>
              </a:ext>
            </a:extLst>
          </p:cNvPr>
          <p:cNvSpPr>
            <a:spLocks noGrp="1"/>
          </p:cNvSpPr>
          <p:nvPr>
            <p:ph type="sldNum" sz="quarter" idx="12"/>
          </p:nvPr>
        </p:nvSpPr>
        <p:spPr/>
        <p:txBody>
          <a:bodyPr/>
          <a:lstStyle>
            <a:lvl1pPr>
              <a:defRPr>
                <a:solidFill>
                  <a:schemeClr val="bg1"/>
                </a:solidFill>
              </a:defRPr>
            </a:lvl1pPr>
          </a:lstStyle>
          <a:p>
            <a:fld id="{7834CDD4-D76F-4459-B025-0310E913C243}" type="slidenum">
              <a:rPr lang="en-US" smtClean="0"/>
              <a:pPr/>
              <a:t>‹#›</a:t>
            </a:fld>
            <a:endParaRPr lang="en-US"/>
          </a:p>
        </p:txBody>
      </p:sp>
      <p:pic>
        <p:nvPicPr>
          <p:cNvPr id="10" name="Picture 9">
            <a:extLst>
              <a:ext uri="{FF2B5EF4-FFF2-40B4-BE49-F238E27FC236}">
                <a16:creationId xmlns:a16="http://schemas.microsoft.com/office/drawing/2014/main" id="{2F979C8B-0B60-1C4C-97DC-7E83CD8892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4" name="TextBox 13">
            <a:extLst>
              <a:ext uri="{FF2B5EF4-FFF2-40B4-BE49-F238E27FC236}">
                <a16:creationId xmlns:a16="http://schemas.microsoft.com/office/drawing/2014/main" id="{C47357CD-5F6F-CE49-872C-D78C4C1AD8D8}"/>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latin typeface="+mj-lt"/>
              </a:rPr>
              <a:t>Thank you!</a:t>
            </a:r>
          </a:p>
        </p:txBody>
      </p:sp>
      <p:sp>
        <p:nvSpPr>
          <p:cNvPr id="7" name="TextBox 6">
            <a:extLst>
              <a:ext uri="{FF2B5EF4-FFF2-40B4-BE49-F238E27FC236}">
                <a16:creationId xmlns:a16="http://schemas.microsoft.com/office/drawing/2014/main" id="{FDC5A978-D2F8-5B45-A099-34B3A65D9459}"/>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tx1"/>
                </a:solidFill>
              </a:rPr>
              <a:t>© 2022, Amazon Web Services, Inc. or its affiliates.</a:t>
            </a:r>
          </a:p>
        </p:txBody>
      </p:sp>
    </p:spTree>
    <p:extLst>
      <p:ext uri="{BB962C8B-B14F-4D97-AF65-F5344CB8AC3E}">
        <p14:creationId xmlns:p14="http://schemas.microsoft.com/office/powerpoint/2010/main" val="956920938"/>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You2">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246B3C-D374-42E8-A4C4-B0A5A994205C}"/>
              </a:ext>
            </a:extLst>
          </p:cNvPr>
          <p:cNvPicPr>
            <a:picLocks noChangeAspect="1"/>
          </p:cNvPicPr>
          <p:nvPr userDrawn="1"/>
        </p:nvPicPr>
        <p:blipFill>
          <a:blip r:embed="rId2">
            <a:extLst>
              <a:ext uri="{28A0092B-C50C-407E-A947-70E740481C1C}">
                <a14:useLocalDpi xmlns:a14="http://schemas.microsoft.com/office/drawing/2010/main" val="0"/>
              </a:ext>
            </a:extLst>
          </a:blip>
          <a:srcRect l="43" r="43"/>
          <a:stretch/>
        </p:blipFill>
        <p:spPr bwMode="ltGray">
          <a:xfrm>
            <a:off x="0" y="0"/>
            <a:ext cx="12188952" cy="6858001"/>
          </a:xfrm>
          <a:prstGeom prst="rect">
            <a:avLst/>
          </a:prstGeom>
        </p:spPr>
      </p:pic>
      <p:sp>
        <p:nvSpPr>
          <p:cNvPr id="4" name="Slide Number Placeholder 3">
            <a:extLst>
              <a:ext uri="{FF2B5EF4-FFF2-40B4-BE49-F238E27FC236}">
                <a16:creationId xmlns:a16="http://schemas.microsoft.com/office/drawing/2014/main" id="{D1E1814D-DC68-944F-A9A8-850689EBA83C}"/>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a:p>
        </p:txBody>
      </p:sp>
      <p:pic>
        <p:nvPicPr>
          <p:cNvPr id="11" name="Picture 10">
            <a:extLst>
              <a:ext uri="{FF2B5EF4-FFF2-40B4-BE49-F238E27FC236}">
                <a16:creationId xmlns:a16="http://schemas.microsoft.com/office/drawing/2014/main" id="{54197AC1-EB0F-884D-93D8-69C3215C77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5" name="TextBox 14">
            <a:extLst>
              <a:ext uri="{FF2B5EF4-FFF2-40B4-BE49-F238E27FC236}">
                <a16:creationId xmlns:a16="http://schemas.microsoft.com/office/drawing/2014/main" id="{892AE7BE-C51D-C74B-97DD-9212A201D289}"/>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latin typeface="+mj-lt"/>
              </a:rPr>
              <a:t>Thank you!</a:t>
            </a:r>
          </a:p>
        </p:txBody>
      </p:sp>
      <p:sp>
        <p:nvSpPr>
          <p:cNvPr id="8" name="TextBox 7">
            <a:extLst>
              <a:ext uri="{FF2B5EF4-FFF2-40B4-BE49-F238E27FC236}">
                <a16:creationId xmlns:a16="http://schemas.microsoft.com/office/drawing/2014/main" id="{EC33FF2D-6644-C043-8764-B9B39DFE0835}"/>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tx1"/>
                </a:solidFill>
              </a:rPr>
              <a:t>© 2022, Amazon Web Services, Inc. or its affiliates.</a:t>
            </a:r>
          </a:p>
        </p:txBody>
      </p:sp>
    </p:spTree>
    <p:extLst>
      <p:ext uri="{BB962C8B-B14F-4D97-AF65-F5344CB8AC3E}">
        <p14:creationId xmlns:p14="http://schemas.microsoft.com/office/powerpoint/2010/main" val="999303630"/>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You3">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1E2C7D-813B-4A05-B7BB-C93AB010A6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2" y="-1"/>
            <a:ext cx="12188952" cy="6861428"/>
          </a:xfrm>
          <a:prstGeom prst="rect">
            <a:avLst/>
          </a:prstGeom>
        </p:spPr>
      </p:pic>
      <p:sp>
        <p:nvSpPr>
          <p:cNvPr id="4" name="Slide Number Placeholder 3">
            <a:extLst>
              <a:ext uri="{FF2B5EF4-FFF2-40B4-BE49-F238E27FC236}">
                <a16:creationId xmlns:a16="http://schemas.microsoft.com/office/drawing/2014/main" id="{CECE3B5C-4111-1A43-92BE-8F5FA4A7CF90}"/>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a:p>
        </p:txBody>
      </p:sp>
      <p:pic>
        <p:nvPicPr>
          <p:cNvPr id="11" name="Picture 10">
            <a:extLst>
              <a:ext uri="{FF2B5EF4-FFF2-40B4-BE49-F238E27FC236}">
                <a16:creationId xmlns:a16="http://schemas.microsoft.com/office/drawing/2014/main" id="{7615977A-9814-1D4F-A128-E19AFA38E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5" name="TextBox 14">
            <a:extLst>
              <a:ext uri="{FF2B5EF4-FFF2-40B4-BE49-F238E27FC236}">
                <a16:creationId xmlns:a16="http://schemas.microsoft.com/office/drawing/2014/main" id="{7377D103-D3D5-144B-B97B-38A275BF162E}"/>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bg1"/>
                </a:solidFill>
                <a:latin typeface="+mj-lt"/>
              </a:rPr>
              <a:t>Thank you!</a:t>
            </a:r>
          </a:p>
        </p:txBody>
      </p:sp>
      <p:sp>
        <p:nvSpPr>
          <p:cNvPr id="10" name="TextBox 9">
            <a:extLst>
              <a:ext uri="{FF2B5EF4-FFF2-40B4-BE49-F238E27FC236}">
                <a16:creationId xmlns:a16="http://schemas.microsoft.com/office/drawing/2014/main" id="{6482780E-03F3-C54D-8216-5D851B70F46F}"/>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bg1">
                    <a:lumMod val="75000"/>
                  </a:schemeClr>
                </a:solidFill>
              </a:rPr>
              <a:t>© 2022, Amazon Web Services, Inc. or its affiliates.</a:t>
            </a:r>
          </a:p>
        </p:txBody>
      </p:sp>
    </p:spTree>
    <p:extLst>
      <p:ext uri="{BB962C8B-B14F-4D97-AF65-F5344CB8AC3E}">
        <p14:creationId xmlns:p14="http://schemas.microsoft.com/office/powerpoint/2010/main" val="378713479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hankYou3">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E7A6CF-C9B0-455A-8447-826F7A27295E}"/>
              </a:ext>
            </a:extLst>
          </p:cNvPr>
          <p:cNvPicPr>
            <a:picLocks noChangeAspect="1"/>
          </p:cNvPicPr>
          <p:nvPr userDrawn="1"/>
        </p:nvPicPr>
        <p:blipFill>
          <a:blip r:embed="rId2">
            <a:extLst>
              <a:ext uri="{28A0092B-C50C-407E-A947-70E740481C1C}">
                <a14:useLocalDpi xmlns:a14="http://schemas.microsoft.com/office/drawing/2010/main" val="0"/>
              </a:ext>
            </a:extLst>
          </a:blip>
          <a:srcRect t="23" b="23"/>
          <a:stretch/>
        </p:blipFill>
        <p:spPr>
          <a:xfrm>
            <a:off x="-2" y="4283"/>
            <a:ext cx="12188952" cy="6858253"/>
          </a:xfrm>
          <a:prstGeom prst="rect">
            <a:avLst/>
          </a:prstGeom>
        </p:spPr>
      </p:pic>
      <p:sp>
        <p:nvSpPr>
          <p:cNvPr id="4" name="Slide Number Placeholder 3">
            <a:extLst>
              <a:ext uri="{FF2B5EF4-FFF2-40B4-BE49-F238E27FC236}">
                <a16:creationId xmlns:a16="http://schemas.microsoft.com/office/drawing/2014/main" id="{51E04F47-873D-C04B-9B71-4A2058AEB577}"/>
              </a:ext>
            </a:extLst>
          </p:cNvPr>
          <p:cNvSpPr>
            <a:spLocks noGrp="1"/>
          </p:cNvSpPr>
          <p:nvPr>
            <p:ph type="sldNum" sz="quarter" idx="12"/>
          </p:nvPr>
        </p:nvSpPr>
        <p:spPr/>
        <p:txBody>
          <a:bodyPr/>
          <a:lstStyle/>
          <a:p>
            <a:fld id="{7834CDD4-D76F-4459-B025-0310E913C243}" type="slidenum">
              <a:rPr lang="en-US" smtClean="0"/>
              <a:pPr/>
              <a:t>‹#›</a:t>
            </a:fld>
            <a:endParaRPr lang="en-US"/>
          </a:p>
        </p:txBody>
      </p:sp>
      <p:pic>
        <p:nvPicPr>
          <p:cNvPr id="12" name="Picture 11">
            <a:extLst>
              <a:ext uri="{FF2B5EF4-FFF2-40B4-BE49-F238E27FC236}">
                <a16:creationId xmlns:a16="http://schemas.microsoft.com/office/drawing/2014/main" id="{EA2BB051-B327-4340-8578-C950C494D4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3" name="TextBox 12">
            <a:extLst>
              <a:ext uri="{FF2B5EF4-FFF2-40B4-BE49-F238E27FC236}">
                <a16:creationId xmlns:a16="http://schemas.microsoft.com/office/drawing/2014/main" id="{60F076A9-6CC5-A74B-ADE1-DFB977B67004}"/>
              </a:ext>
            </a:extLst>
          </p:cNvPr>
          <p:cNvSpPr txBox="1"/>
          <p:nvPr userDrawn="1"/>
        </p:nvSpPr>
        <p:spPr>
          <a:xfrm>
            <a:off x="609599" y="2898178"/>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sp>
        <p:nvSpPr>
          <p:cNvPr id="9" name="TextBox 8">
            <a:extLst>
              <a:ext uri="{FF2B5EF4-FFF2-40B4-BE49-F238E27FC236}">
                <a16:creationId xmlns:a16="http://schemas.microsoft.com/office/drawing/2014/main" id="{9CEA3F44-87F9-3145-A6B1-B8DFC5926E5A}"/>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tx1"/>
                </a:solidFill>
              </a:rPr>
              <a:t>© 2022, Amazon Web Services, Inc. or its affiliates.</a:t>
            </a:r>
          </a:p>
        </p:txBody>
      </p:sp>
    </p:spTree>
    <p:extLst>
      <p:ext uri="{BB962C8B-B14F-4D97-AF65-F5344CB8AC3E}">
        <p14:creationId xmlns:p14="http://schemas.microsoft.com/office/powerpoint/2010/main" val="1406962711"/>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hankYou3">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7F715-D5E5-F74A-AAD0-2C9EC8A31A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2465" y="2570"/>
            <a:ext cx="12184018" cy="6856285"/>
          </a:xfrm>
          <a:prstGeom prst="rect">
            <a:avLst/>
          </a:prstGeom>
        </p:spPr>
      </p:pic>
      <p:sp>
        <p:nvSpPr>
          <p:cNvPr id="4" name="Slide Number Placeholder 3">
            <a:extLst>
              <a:ext uri="{FF2B5EF4-FFF2-40B4-BE49-F238E27FC236}">
                <a16:creationId xmlns:a16="http://schemas.microsoft.com/office/drawing/2014/main" id="{CECE3B5C-4111-1A43-92BE-8F5FA4A7CF90}"/>
              </a:ext>
            </a:extLst>
          </p:cNvPr>
          <p:cNvSpPr>
            <a:spLocks noGrp="1"/>
          </p:cNvSpPr>
          <p:nvPr>
            <p:ph type="sldNum" sz="quarter" idx="12"/>
          </p:nvPr>
        </p:nvSpPr>
        <p:spPr/>
        <p:txBody>
          <a:bodyPr/>
          <a:lstStyle/>
          <a:p>
            <a:fld id="{7834CDD4-D76F-4459-B025-0310E913C243}" type="slidenum">
              <a:rPr lang="en-US" smtClean="0"/>
              <a:pPr/>
              <a:t>‹#›</a:t>
            </a:fld>
            <a:endParaRPr lang="en-US"/>
          </a:p>
        </p:txBody>
      </p:sp>
      <p:pic>
        <p:nvPicPr>
          <p:cNvPr id="11" name="Picture 10">
            <a:extLst>
              <a:ext uri="{FF2B5EF4-FFF2-40B4-BE49-F238E27FC236}">
                <a16:creationId xmlns:a16="http://schemas.microsoft.com/office/drawing/2014/main" id="{7615977A-9814-1D4F-A128-E19AFA38E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3" name="TextBox 12">
            <a:extLst>
              <a:ext uri="{FF2B5EF4-FFF2-40B4-BE49-F238E27FC236}">
                <a16:creationId xmlns:a16="http://schemas.microsoft.com/office/drawing/2014/main" id="{4DF5A466-F67F-7846-9925-BDC901ADE1A5}"/>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bg1"/>
                </a:solidFill>
                <a:latin typeface="+mj-lt"/>
              </a:rPr>
              <a:t>Thank you!</a:t>
            </a:r>
          </a:p>
        </p:txBody>
      </p:sp>
      <p:sp>
        <p:nvSpPr>
          <p:cNvPr id="9" name="TextBox 8">
            <a:extLst>
              <a:ext uri="{FF2B5EF4-FFF2-40B4-BE49-F238E27FC236}">
                <a16:creationId xmlns:a16="http://schemas.microsoft.com/office/drawing/2014/main" id="{47E07189-0F34-A242-A3B4-D471861FDF5E}"/>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bg1"/>
                </a:solidFill>
              </a:rPr>
              <a:t>© 2022, Amazon Web Services, Inc. or its affiliates.</a:t>
            </a:r>
          </a:p>
        </p:txBody>
      </p:sp>
    </p:spTree>
    <p:extLst>
      <p:ext uri="{BB962C8B-B14F-4D97-AF65-F5344CB8AC3E}">
        <p14:creationId xmlns:p14="http://schemas.microsoft.com/office/powerpoint/2010/main" val="2256900309"/>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350393-A79A-9C40-866B-A68329B2DE70}"/>
              </a:ext>
            </a:extLst>
          </p:cNvPr>
          <p:cNvSpPr>
            <a:spLocks noGrp="1"/>
          </p:cNvSpPr>
          <p:nvPr>
            <p:ph type="sldNum" sz="quarter" idx="16"/>
          </p:nvPr>
        </p:nvSpPr>
        <p:spPr/>
        <p:txBody>
          <a:bodyPr/>
          <a:lstStyle>
            <a:lvl1pPr>
              <a:defRPr>
                <a:solidFill>
                  <a:schemeClr val="tx1"/>
                </a:solidFill>
              </a:defRPr>
            </a:lvl1pPr>
          </a:lstStyle>
          <a:p>
            <a:fld id="{7834CDD4-D76F-4459-B025-0310E913C243}" type="slidenum">
              <a:rPr lang="en-US" smtClean="0"/>
              <a:pPr/>
              <a:t>‹#›</a:t>
            </a:fld>
            <a:endParaRPr lang="en-US"/>
          </a:p>
        </p:txBody>
      </p:sp>
    </p:spTree>
    <p:extLst>
      <p:ext uri="{BB962C8B-B14F-4D97-AF65-F5344CB8AC3E}">
        <p14:creationId xmlns:p14="http://schemas.microsoft.com/office/powerpoint/2010/main" val="5454093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17AF-F0F9-4F0C-A17A-347677D68E0A}"/>
              </a:ext>
            </a:extLst>
          </p:cNvPr>
          <p:cNvSpPr>
            <a:spLocks noGrp="1"/>
          </p:cNvSpPr>
          <p:nvPr>
            <p:ph type="title" hasCustomPrompt="1"/>
          </p:nvPr>
        </p:nvSpPr>
        <p:spPr>
          <a:xfrm>
            <a:off x="620712" y="914400"/>
            <a:ext cx="10950577" cy="609600"/>
          </a:xfrm>
        </p:spPr>
        <p:txBody>
          <a:bodyPr anchor="t"/>
          <a:lstStyle>
            <a:lvl1pPr>
              <a:defRPr sz="3200"/>
            </a:lvl1pPr>
          </a:lstStyle>
          <a:p>
            <a:r>
              <a:rPr lang="en-US" dirty="0"/>
              <a:t>Content with caption layout</a:t>
            </a:r>
          </a:p>
        </p:txBody>
      </p:sp>
      <p:sp>
        <p:nvSpPr>
          <p:cNvPr id="3" name="Content Placeholder 2">
            <a:extLst>
              <a:ext uri="{FF2B5EF4-FFF2-40B4-BE49-F238E27FC236}">
                <a16:creationId xmlns:a16="http://schemas.microsoft.com/office/drawing/2014/main" id="{6C576566-CEC8-4063-9FF9-AE08905423D7}"/>
              </a:ext>
            </a:extLst>
          </p:cNvPr>
          <p:cNvSpPr>
            <a:spLocks noGrp="1"/>
          </p:cNvSpPr>
          <p:nvPr>
            <p:ph idx="1" hasCustomPrompt="1"/>
          </p:nvPr>
        </p:nvSpPr>
        <p:spPr>
          <a:xfrm>
            <a:off x="5803900" y="1702024"/>
            <a:ext cx="5767388" cy="4686300"/>
          </a:xfrm>
          <a:prstGeom prst="rect">
            <a:avLst/>
          </a:prstGeom>
        </p:spPr>
        <p:txBody>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the icon to add a chart, table or other graphic</a:t>
            </a:r>
          </a:p>
        </p:txBody>
      </p:sp>
      <p:sp>
        <p:nvSpPr>
          <p:cNvPr id="4" name="Text Placeholder 3">
            <a:extLst>
              <a:ext uri="{FF2B5EF4-FFF2-40B4-BE49-F238E27FC236}">
                <a16:creationId xmlns:a16="http://schemas.microsoft.com/office/drawing/2014/main" id="{893F6125-A1B7-4B8A-ACBB-C0DD9DDBB327}"/>
              </a:ext>
            </a:extLst>
          </p:cNvPr>
          <p:cNvSpPr>
            <a:spLocks noGrp="1"/>
          </p:cNvSpPr>
          <p:nvPr>
            <p:ph type="body" sz="half" idx="2" hasCustomPrompt="1"/>
          </p:nvPr>
        </p:nvSpPr>
        <p:spPr>
          <a:xfrm>
            <a:off x="609600" y="1702024"/>
            <a:ext cx="4787900" cy="4686299"/>
          </a:xfrm>
          <a:prstGeom prst="rect">
            <a:avLst/>
          </a:prstGeom>
        </p:spPr>
        <p:txBody>
          <a:bodyPr lIns="0"/>
          <a:lstStyle>
            <a:lvl1pPr marL="0" indent="0">
              <a:spcAft>
                <a:spcPts val="1800"/>
              </a:spcAft>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text</a:t>
            </a:r>
          </a:p>
        </p:txBody>
      </p:sp>
      <p:sp>
        <p:nvSpPr>
          <p:cNvPr id="7" name="Slide Number Placeholder 6">
            <a:extLst>
              <a:ext uri="{FF2B5EF4-FFF2-40B4-BE49-F238E27FC236}">
                <a16:creationId xmlns:a16="http://schemas.microsoft.com/office/drawing/2014/main" id="{963B1849-45A5-D546-84A7-67AD946B77A3}"/>
              </a:ext>
            </a:extLst>
          </p:cNvPr>
          <p:cNvSpPr>
            <a:spLocks noGrp="1"/>
          </p:cNvSpPr>
          <p:nvPr>
            <p:ph type="sldNum" sz="quarter" idx="16"/>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27857052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282F9-1BFF-4597-97C1-0DBDDC0ED0CF}"/>
              </a:ext>
            </a:extLst>
          </p:cNvPr>
          <p:cNvSpPr>
            <a:spLocks noGrp="1"/>
          </p:cNvSpPr>
          <p:nvPr>
            <p:ph type="title" hasCustomPrompt="1"/>
          </p:nvPr>
        </p:nvSpPr>
        <p:spPr/>
        <p:txBody>
          <a:bodyPr/>
          <a:lstStyle>
            <a:lvl1pPr>
              <a:defRPr/>
            </a:lvl1pPr>
          </a:lstStyle>
          <a:p>
            <a:r>
              <a:rPr lang="en-US" dirty="0"/>
              <a:t>Title and vertical text layout (international)</a:t>
            </a:r>
          </a:p>
        </p:txBody>
      </p:sp>
      <p:sp>
        <p:nvSpPr>
          <p:cNvPr id="3" name="Vertical Text Placeholder 2">
            <a:extLst>
              <a:ext uri="{FF2B5EF4-FFF2-40B4-BE49-F238E27FC236}">
                <a16:creationId xmlns:a16="http://schemas.microsoft.com/office/drawing/2014/main" id="{CD60AD46-E5C5-4ED0-A450-0B2DC3F9FF07}"/>
              </a:ext>
            </a:extLst>
          </p:cNvPr>
          <p:cNvSpPr>
            <a:spLocks noGrp="1"/>
          </p:cNvSpPr>
          <p:nvPr>
            <p:ph type="body" orient="vert" idx="1" hasCustomPrompt="1"/>
          </p:nvPr>
        </p:nvSpPr>
        <p:spPr>
          <a:xfrm>
            <a:off x="609600" y="2019300"/>
            <a:ext cx="10972800" cy="4191000"/>
          </a:xfrm>
          <a:prstGeom prst="rect">
            <a:avLst/>
          </a:prstGeom>
        </p:spPr>
        <p:txBody>
          <a:bodyPr vert="eaVert"/>
          <a:lstStyle>
            <a:lvl1pPr>
              <a:defRPr/>
            </a:lvl1pPr>
          </a:lstStyle>
          <a:p>
            <a:pPr lvl="0"/>
            <a:r>
              <a:rPr lang="en-US" dirty="0"/>
              <a:t>Enter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7354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E43C3A-0026-48EB-B5D3-CD08B9EB755E}"/>
              </a:ext>
            </a:extLst>
          </p:cNvPr>
          <p:cNvSpPr>
            <a:spLocks noGrp="1"/>
          </p:cNvSpPr>
          <p:nvPr>
            <p:ph type="title" orient="vert" hasCustomPrompt="1"/>
          </p:nvPr>
        </p:nvSpPr>
        <p:spPr>
          <a:xfrm>
            <a:off x="10337800" y="914400"/>
            <a:ext cx="1244600" cy="5262562"/>
          </a:xfrm>
        </p:spPr>
        <p:txBody>
          <a:bodyPr vert="eaVert"/>
          <a:lstStyle>
            <a:lvl1pPr>
              <a:defRPr/>
            </a:lvl1pPr>
          </a:lstStyle>
          <a:p>
            <a:r>
              <a:rPr lang="en-US" dirty="0"/>
              <a:t>Vertical title and text layout (international)</a:t>
            </a:r>
          </a:p>
        </p:txBody>
      </p:sp>
      <p:sp>
        <p:nvSpPr>
          <p:cNvPr id="3" name="Vertical Text Placeholder 2">
            <a:extLst>
              <a:ext uri="{FF2B5EF4-FFF2-40B4-BE49-F238E27FC236}">
                <a16:creationId xmlns:a16="http://schemas.microsoft.com/office/drawing/2014/main" id="{037DD4BE-6749-4AD2-A946-E89FB63F5217}"/>
              </a:ext>
            </a:extLst>
          </p:cNvPr>
          <p:cNvSpPr>
            <a:spLocks noGrp="1"/>
          </p:cNvSpPr>
          <p:nvPr>
            <p:ph type="body" orient="vert" idx="1" hasCustomPrompt="1"/>
          </p:nvPr>
        </p:nvSpPr>
        <p:spPr>
          <a:xfrm>
            <a:off x="609600" y="914399"/>
            <a:ext cx="9728200" cy="5262563"/>
          </a:xfrm>
          <a:prstGeom prst="rect">
            <a:avLst/>
          </a:prstGeom>
        </p:spPr>
        <p:txBody>
          <a:bodyPr vert="eaVert"/>
          <a:lstStyle>
            <a:lvl1pPr>
              <a:defRPr/>
            </a:lvl1pPr>
          </a:lstStyle>
          <a:p>
            <a:pPr lvl="0"/>
            <a:r>
              <a:rPr lang="en-US" dirty="0"/>
              <a:t>Enter vertical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10812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Four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609600"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609600" y="917577"/>
            <a:ext cx="10972800" cy="606424"/>
          </a:xfrm>
        </p:spPr>
        <p:txBody>
          <a:bodyPr/>
          <a:lstStyle>
            <a:lvl1pPr>
              <a:defRPr/>
            </a:lvl1pPr>
          </a:lstStyle>
          <a:p>
            <a:r>
              <a:rPr lang="en-US" dirty="0"/>
              <a:t>Four-column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609600" y="1704992"/>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3471333" y="1704992"/>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3471333"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
        <p:nvSpPr>
          <p:cNvPr id="7" name="Slide Number Placeholder 6">
            <a:extLst>
              <a:ext uri="{FF2B5EF4-FFF2-40B4-BE49-F238E27FC236}">
                <a16:creationId xmlns:a16="http://schemas.microsoft.com/office/drawing/2014/main" id="{1BA0D853-887F-7148-B2E5-F4E32D3B9A8A}"/>
              </a:ext>
            </a:extLst>
          </p:cNvPr>
          <p:cNvSpPr>
            <a:spLocks noGrp="1"/>
          </p:cNvSpPr>
          <p:nvPr>
            <p:ph type="sldNum" sz="quarter" idx="22"/>
          </p:nvPr>
        </p:nvSpPr>
        <p:spPr/>
        <p:txBody>
          <a:bodyPr/>
          <a:lstStyle/>
          <a:p>
            <a:fld id="{7834CDD4-D76F-4459-B025-0310E913C243}" type="slidenum">
              <a:rPr lang="en-US" smtClean="0"/>
              <a:pPr/>
              <a:t>‹#›</a:t>
            </a:fld>
            <a:endParaRPr lang="en-US"/>
          </a:p>
        </p:txBody>
      </p:sp>
      <p:sp>
        <p:nvSpPr>
          <p:cNvPr id="16" name="Text Placeholder 2">
            <a:extLst>
              <a:ext uri="{FF2B5EF4-FFF2-40B4-BE49-F238E27FC236}">
                <a16:creationId xmlns:a16="http://schemas.microsoft.com/office/drawing/2014/main" id="{DD406DFD-C076-2A43-B669-6F6F5994AE74}"/>
              </a:ext>
            </a:extLst>
          </p:cNvPr>
          <p:cNvSpPr>
            <a:spLocks noGrp="1"/>
          </p:cNvSpPr>
          <p:nvPr>
            <p:ph type="body" idx="23" hasCustomPrompt="1"/>
          </p:nvPr>
        </p:nvSpPr>
        <p:spPr>
          <a:xfrm>
            <a:off x="6348984" y="1701944"/>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7" name="Text Placeholder 2">
            <a:extLst>
              <a:ext uri="{FF2B5EF4-FFF2-40B4-BE49-F238E27FC236}">
                <a16:creationId xmlns:a16="http://schemas.microsoft.com/office/drawing/2014/main" id="{1EF50018-7EDC-8D4F-96AF-25F9645221A9}"/>
              </a:ext>
            </a:extLst>
          </p:cNvPr>
          <p:cNvSpPr>
            <a:spLocks noGrp="1"/>
          </p:cNvSpPr>
          <p:nvPr>
            <p:ph type="body" idx="24" hasCustomPrompt="1"/>
          </p:nvPr>
        </p:nvSpPr>
        <p:spPr>
          <a:xfrm>
            <a:off x="9192768" y="1704992"/>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8" name="Text Placeholder 7">
            <a:extLst>
              <a:ext uri="{FF2B5EF4-FFF2-40B4-BE49-F238E27FC236}">
                <a16:creationId xmlns:a16="http://schemas.microsoft.com/office/drawing/2014/main" id="{C8DCCECD-8A54-5249-BDEA-171B05100AC5}"/>
              </a:ext>
            </a:extLst>
          </p:cNvPr>
          <p:cNvSpPr>
            <a:spLocks noGrp="1"/>
          </p:cNvSpPr>
          <p:nvPr>
            <p:ph type="body" sz="quarter" idx="25" hasCustomPrompt="1"/>
          </p:nvPr>
        </p:nvSpPr>
        <p:spPr>
          <a:xfrm>
            <a:off x="6348984"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
        <p:nvSpPr>
          <p:cNvPr id="19" name="Text Placeholder 7">
            <a:extLst>
              <a:ext uri="{FF2B5EF4-FFF2-40B4-BE49-F238E27FC236}">
                <a16:creationId xmlns:a16="http://schemas.microsoft.com/office/drawing/2014/main" id="{66DAB60B-9ADB-0C4B-B033-617E2585D474}"/>
              </a:ext>
            </a:extLst>
          </p:cNvPr>
          <p:cNvSpPr>
            <a:spLocks noGrp="1"/>
          </p:cNvSpPr>
          <p:nvPr>
            <p:ph type="body" sz="quarter" idx="26" hasCustomPrompt="1"/>
          </p:nvPr>
        </p:nvSpPr>
        <p:spPr>
          <a:xfrm>
            <a:off x="9192768"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Tree>
    <p:extLst>
      <p:ext uri="{BB962C8B-B14F-4D97-AF65-F5344CB8AC3E}">
        <p14:creationId xmlns:p14="http://schemas.microsoft.com/office/powerpoint/2010/main" val="4134694836"/>
      </p:ext>
    </p:extLst>
  </p:cSld>
  <p:clrMapOvr>
    <a:masterClrMapping/>
  </p:clrMapOvr>
  <p:extLst>
    <p:ext uri="{DCECCB84-F9BA-43D5-87BE-67443E8EF086}">
      <p15:sldGuideLst xmlns:p15="http://schemas.microsoft.com/office/powerpoint/2012/main">
        <p15:guide id="2" orient="horz" pos="10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_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08149D-DAB8-F03C-97E6-924091FE2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4B92D6B1-05A7-7238-D5E4-C3342881E813}"/>
              </a:ext>
            </a:extLst>
          </p:cNvPr>
          <p:cNvSpPr>
            <a:spLocks noGrp="1"/>
          </p:cNvSpPr>
          <p:nvPr>
            <p:ph type="body" sz="quarter" idx="14" hasCustomPrompt="1"/>
          </p:nvPr>
        </p:nvSpPr>
        <p:spPr>
          <a:xfrm>
            <a:off x="609601" y="2039935"/>
            <a:ext cx="3479799" cy="3586165"/>
          </a:xfrm>
        </p:spPr>
        <p:txBody>
          <a:bodyPr lIns="0"/>
          <a:lstStyle>
            <a:lvl1pPr marL="0" indent="0">
              <a:spcAft>
                <a:spcPts val="1800"/>
              </a:spcAft>
              <a:buNone/>
              <a:defRPr sz="2000"/>
            </a:lvl1pPr>
          </a:lstStyle>
          <a:p>
            <a:pPr lvl="0"/>
            <a:r>
              <a:rPr lang="en-US" dirty="0"/>
              <a:t>Enter text</a:t>
            </a:r>
          </a:p>
        </p:txBody>
      </p:sp>
      <p:sp>
        <p:nvSpPr>
          <p:cNvPr id="10" name="Title 1">
            <a:extLst>
              <a:ext uri="{FF2B5EF4-FFF2-40B4-BE49-F238E27FC236}">
                <a16:creationId xmlns:a16="http://schemas.microsoft.com/office/drawing/2014/main" id="{8D0D41C1-9F56-1743-0CB9-EB7A7F6E1227}"/>
              </a:ext>
            </a:extLst>
          </p:cNvPr>
          <p:cNvSpPr>
            <a:spLocks noGrp="1"/>
          </p:cNvSpPr>
          <p:nvPr>
            <p:ph type="title" hasCustomPrompt="1"/>
          </p:nvPr>
        </p:nvSpPr>
        <p:spPr>
          <a:xfrm>
            <a:off x="609600" y="917577"/>
            <a:ext cx="10972800" cy="606424"/>
          </a:xfrm>
        </p:spPr>
        <p:txBody>
          <a:bodyPr/>
          <a:lstStyle>
            <a:lvl1pPr>
              <a:defRPr>
                <a:solidFill>
                  <a:srgbClr val="162A5B"/>
                </a:solidFill>
              </a:defRPr>
            </a:lvl1pPr>
          </a:lstStyle>
          <a:p>
            <a:r>
              <a:rPr lang="en-US" dirty="0"/>
              <a:t>Three-column layout with subtitles</a:t>
            </a:r>
          </a:p>
        </p:txBody>
      </p:sp>
      <p:sp>
        <p:nvSpPr>
          <p:cNvPr id="11" name="Text Placeholder 2">
            <a:extLst>
              <a:ext uri="{FF2B5EF4-FFF2-40B4-BE49-F238E27FC236}">
                <a16:creationId xmlns:a16="http://schemas.microsoft.com/office/drawing/2014/main" id="{A3CC71FD-EE4C-946F-F217-12158F2592EA}"/>
              </a:ext>
            </a:extLst>
          </p:cNvPr>
          <p:cNvSpPr>
            <a:spLocks noGrp="1"/>
          </p:cNvSpPr>
          <p:nvPr>
            <p:ph type="body" idx="1" hasCustomPrompt="1"/>
          </p:nvPr>
        </p:nvSpPr>
        <p:spPr>
          <a:xfrm>
            <a:off x="609601" y="1704992"/>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2" name="Text Placeholder 4">
            <a:extLst>
              <a:ext uri="{FF2B5EF4-FFF2-40B4-BE49-F238E27FC236}">
                <a16:creationId xmlns:a16="http://schemas.microsoft.com/office/drawing/2014/main" id="{A23D8114-4996-4039-029F-5D21BA69C6A6}"/>
              </a:ext>
            </a:extLst>
          </p:cNvPr>
          <p:cNvSpPr>
            <a:spLocks noGrp="1"/>
          </p:cNvSpPr>
          <p:nvPr>
            <p:ph type="body" sz="quarter" idx="3" hasCustomPrompt="1"/>
          </p:nvPr>
        </p:nvSpPr>
        <p:spPr>
          <a:xfrm>
            <a:off x="4356101" y="1704992"/>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3" name="Text Placeholder 10">
            <a:extLst>
              <a:ext uri="{FF2B5EF4-FFF2-40B4-BE49-F238E27FC236}">
                <a16:creationId xmlns:a16="http://schemas.microsoft.com/office/drawing/2014/main" id="{BD70083E-0250-12F6-E2D1-ACBBACE61BDD}"/>
              </a:ext>
            </a:extLst>
          </p:cNvPr>
          <p:cNvSpPr>
            <a:spLocks noGrp="1"/>
          </p:cNvSpPr>
          <p:nvPr>
            <p:ph type="body" sz="quarter" idx="15" hasCustomPrompt="1"/>
          </p:nvPr>
        </p:nvSpPr>
        <p:spPr>
          <a:xfrm>
            <a:off x="4356101" y="2039935"/>
            <a:ext cx="3479799" cy="3586165"/>
          </a:xfrm>
        </p:spPr>
        <p:txBody>
          <a:bodyPr lIns="0"/>
          <a:lstStyle>
            <a:lvl1pPr marL="0" indent="0">
              <a:spcAft>
                <a:spcPts val="1800"/>
              </a:spcAft>
              <a:buNone/>
              <a:defRPr sz="2000"/>
            </a:lvl1pPr>
          </a:lstStyle>
          <a:p>
            <a:pPr lvl="0"/>
            <a:r>
              <a:rPr lang="en-US" dirty="0"/>
              <a:t>Enter text</a:t>
            </a:r>
          </a:p>
        </p:txBody>
      </p:sp>
      <p:sp>
        <p:nvSpPr>
          <p:cNvPr id="14" name="Text Placeholder 4">
            <a:extLst>
              <a:ext uri="{FF2B5EF4-FFF2-40B4-BE49-F238E27FC236}">
                <a16:creationId xmlns:a16="http://schemas.microsoft.com/office/drawing/2014/main" id="{C064F6FC-5361-1104-43B0-0426D2A6614D}"/>
              </a:ext>
            </a:extLst>
          </p:cNvPr>
          <p:cNvSpPr>
            <a:spLocks noGrp="1"/>
          </p:cNvSpPr>
          <p:nvPr>
            <p:ph type="body" sz="quarter" idx="16" hasCustomPrompt="1"/>
          </p:nvPr>
        </p:nvSpPr>
        <p:spPr>
          <a:xfrm>
            <a:off x="8102601" y="1704992"/>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5" name="Text Placeholder 10">
            <a:extLst>
              <a:ext uri="{FF2B5EF4-FFF2-40B4-BE49-F238E27FC236}">
                <a16:creationId xmlns:a16="http://schemas.microsoft.com/office/drawing/2014/main" id="{60710F3B-1A60-52E5-5EAA-951E6686A101}"/>
              </a:ext>
            </a:extLst>
          </p:cNvPr>
          <p:cNvSpPr>
            <a:spLocks noGrp="1"/>
          </p:cNvSpPr>
          <p:nvPr>
            <p:ph type="body" sz="quarter" idx="17" hasCustomPrompt="1"/>
          </p:nvPr>
        </p:nvSpPr>
        <p:spPr>
          <a:xfrm>
            <a:off x="8102601" y="2039935"/>
            <a:ext cx="3479799" cy="3586165"/>
          </a:xfrm>
        </p:spPr>
        <p:txBody>
          <a:bodyPr lIns="0"/>
          <a:lstStyle>
            <a:lvl1pPr marL="0" indent="0">
              <a:spcAft>
                <a:spcPts val="1800"/>
              </a:spcAft>
              <a:buNone/>
              <a:defRPr sz="2000"/>
            </a:lvl1pPr>
          </a:lstStyle>
          <a:p>
            <a:pPr lvl="0"/>
            <a:r>
              <a:rPr lang="en-US" dirty="0"/>
              <a:t>Enter text</a:t>
            </a:r>
          </a:p>
        </p:txBody>
      </p:sp>
      <p:sp>
        <p:nvSpPr>
          <p:cNvPr id="17" name="Slide Number Placeholder 2">
            <a:extLst>
              <a:ext uri="{FF2B5EF4-FFF2-40B4-BE49-F238E27FC236}">
                <a16:creationId xmlns:a16="http://schemas.microsoft.com/office/drawing/2014/main" id="{40A0F36C-7E4F-8C75-9601-8B170CCE686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22" name="TextBox 21">
            <a:extLst>
              <a:ext uri="{FF2B5EF4-FFF2-40B4-BE49-F238E27FC236}">
                <a16:creationId xmlns:a16="http://schemas.microsoft.com/office/drawing/2014/main" id="{492EB2E8-7C15-7EDD-FC4C-AA7A829B0690}"/>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23" name="TextBox 22">
            <a:extLst>
              <a:ext uri="{FF2B5EF4-FFF2-40B4-BE49-F238E27FC236}">
                <a16:creationId xmlns:a16="http://schemas.microsoft.com/office/drawing/2014/main" id="{60A41D49-1A50-C44E-6F24-D24A463E995E}"/>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21" name="Picture 20">
            <a:extLst>
              <a:ext uri="{FF2B5EF4-FFF2-40B4-BE49-F238E27FC236}">
                <a16:creationId xmlns:a16="http://schemas.microsoft.com/office/drawing/2014/main" id="{E99CCF31-1C38-3714-6A17-F4FA16EC7C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4" name="Picture 23">
            <a:extLst>
              <a:ext uri="{FF2B5EF4-FFF2-40B4-BE49-F238E27FC236}">
                <a16:creationId xmlns:a16="http://schemas.microsoft.com/office/drawing/2014/main" id="{84070E89-6E43-E927-8157-A068450C65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5" name="Picture 24">
            <a:extLst>
              <a:ext uri="{FF2B5EF4-FFF2-40B4-BE49-F238E27FC236}">
                <a16:creationId xmlns:a16="http://schemas.microsoft.com/office/drawing/2014/main" id="{52C702B7-E906-22C0-E3D1-2C7952056B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26" name="Picture 25">
            <a:extLst>
              <a:ext uri="{FF2B5EF4-FFF2-40B4-BE49-F238E27FC236}">
                <a16:creationId xmlns:a16="http://schemas.microsoft.com/office/drawing/2014/main" id="{EDA34E38-D685-5C21-D952-E0DF350A2C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27" name="Picture 26">
            <a:extLst>
              <a:ext uri="{FF2B5EF4-FFF2-40B4-BE49-F238E27FC236}">
                <a16:creationId xmlns:a16="http://schemas.microsoft.com/office/drawing/2014/main" id="{8AD9FD1B-C74F-8286-D349-5AFCC76E6FD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3205906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w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203AD5-6052-832D-285A-CA31BE5308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7">
            <a:extLst>
              <a:ext uri="{FF2B5EF4-FFF2-40B4-BE49-F238E27FC236}">
                <a16:creationId xmlns:a16="http://schemas.microsoft.com/office/drawing/2014/main" id="{978F1FEC-420B-5A02-0180-EF429BB7AD28}"/>
              </a:ext>
            </a:extLst>
          </p:cNvPr>
          <p:cNvSpPr>
            <a:spLocks noGrp="1"/>
          </p:cNvSpPr>
          <p:nvPr>
            <p:ph type="body" sz="quarter" idx="14" hasCustomPrompt="1"/>
          </p:nvPr>
        </p:nvSpPr>
        <p:spPr>
          <a:xfrm>
            <a:off x="609601" y="3621024"/>
            <a:ext cx="3479799" cy="22907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7" name="Title 1">
            <a:extLst>
              <a:ext uri="{FF2B5EF4-FFF2-40B4-BE49-F238E27FC236}">
                <a16:creationId xmlns:a16="http://schemas.microsoft.com/office/drawing/2014/main" id="{4DF00BA0-6586-FE3C-F293-B7099169406A}"/>
              </a:ext>
            </a:extLst>
          </p:cNvPr>
          <p:cNvSpPr>
            <a:spLocks noGrp="1"/>
          </p:cNvSpPr>
          <p:nvPr>
            <p:ph type="title" hasCustomPrompt="1"/>
          </p:nvPr>
        </p:nvSpPr>
        <p:spPr>
          <a:xfrm>
            <a:off x="609600" y="642999"/>
            <a:ext cx="10972800" cy="606424"/>
          </a:xfrm>
        </p:spPr>
        <p:txBody>
          <a:bodyPr>
            <a:normAutofit/>
          </a:bodyPr>
          <a:lstStyle>
            <a:lvl1pPr>
              <a:defRPr sz="3200">
                <a:solidFill>
                  <a:schemeClr val="bg1"/>
                </a:solidFill>
              </a:defRPr>
            </a:lvl1pPr>
          </a:lstStyle>
          <a:p>
            <a:r>
              <a:rPr lang="en-US" dirty="0"/>
              <a:t>Three-column layout with subtitles and images</a:t>
            </a:r>
          </a:p>
        </p:txBody>
      </p:sp>
      <p:sp>
        <p:nvSpPr>
          <p:cNvPr id="18" name="Text Placeholder 2">
            <a:extLst>
              <a:ext uri="{FF2B5EF4-FFF2-40B4-BE49-F238E27FC236}">
                <a16:creationId xmlns:a16="http://schemas.microsoft.com/office/drawing/2014/main" id="{170FFBD9-B6D3-86F5-54C2-FC0EB355AA86}"/>
              </a:ext>
            </a:extLst>
          </p:cNvPr>
          <p:cNvSpPr>
            <a:spLocks noGrp="1"/>
          </p:cNvSpPr>
          <p:nvPr>
            <p:ph type="body" idx="1" hasCustomPrompt="1"/>
          </p:nvPr>
        </p:nvSpPr>
        <p:spPr>
          <a:xfrm>
            <a:off x="609601" y="3291840"/>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9" name="Text Placeholder 4">
            <a:extLst>
              <a:ext uri="{FF2B5EF4-FFF2-40B4-BE49-F238E27FC236}">
                <a16:creationId xmlns:a16="http://schemas.microsoft.com/office/drawing/2014/main" id="{26526600-89B1-4A09-4199-60861AFF390F}"/>
              </a:ext>
            </a:extLst>
          </p:cNvPr>
          <p:cNvSpPr>
            <a:spLocks noGrp="1"/>
          </p:cNvSpPr>
          <p:nvPr>
            <p:ph type="body" sz="quarter" idx="3" hasCustomPrompt="1"/>
          </p:nvPr>
        </p:nvSpPr>
        <p:spPr>
          <a:xfrm>
            <a:off x="4356101" y="3291840"/>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0" name="Text Placeholder 10">
            <a:extLst>
              <a:ext uri="{FF2B5EF4-FFF2-40B4-BE49-F238E27FC236}">
                <a16:creationId xmlns:a16="http://schemas.microsoft.com/office/drawing/2014/main" id="{BF2077DD-D849-99B3-F1E1-2390EE3F997A}"/>
              </a:ext>
            </a:extLst>
          </p:cNvPr>
          <p:cNvSpPr>
            <a:spLocks noGrp="1"/>
          </p:cNvSpPr>
          <p:nvPr>
            <p:ph type="body" sz="quarter" idx="15" hasCustomPrompt="1"/>
          </p:nvPr>
        </p:nvSpPr>
        <p:spPr>
          <a:xfrm>
            <a:off x="4356102" y="3621024"/>
            <a:ext cx="3479799" cy="22907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21" name="Text Placeholder 4">
            <a:extLst>
              <a:ext uri="{FF2B5EF4-FFF2-40B4-BE49-F238E27FC236}">
                <a16:creationId xmlns:a16="http://schemas.microsoft.com/office/drawing/2014/main" id="{4BCB8438-7C36-EE9B-9AFB-1696413DF4C6}"/>
              </a:ext>
            </a:extLst>
          </p:cNvPr>
          <p:cNvSpPr>
            <a:spLocks noGrp="1"/>
          </p:cNvSpPr>
          <p:nvPr>
            <p:ph type="body" sz="quarter" idx="16" hasCustomPrompt="1"/>
          </p:nvPr>
        </p:nvSpPr>
        <p:spPr>
          <a:xfrm>
            <a:off x="8102601" y="3291840"/>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2" name="Text Placeholder 10">
            <a:extLst>
              <a:ext uri="{FF2B5EF4-FFF2-40B4-BE49-F238E27FC236}">
                <a16:creationId xmlns:a16="http://schemas.microsoft.com/office/drawing/2014/main" id="{6B3B500E-3C9D-3D21-8850-00FEC62E783A}"/>
              </a:ext>
            </a:extLst>
          </p:cNvPr>
          <p:cNvSpPr>
            <a:spLocks noGrp="1"/>
          </p:cNvSpPr>
          <p:nvPr>
            <p:ph type="body" sz="quarter" idx="17" hasCustomPrompt="1"/>
          </p:nvPr>
        </p:nvSpPr>
        <p:spPr>
          <a:xfrm>
            <a:off x="8102601" y="3621024"/>
            <a:ext cx="3479799" cy="22907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23" name="Content Placeholder 15">
            <a:extLst>
              <a:ext uri="{FF2B5EF4-FFF2-40B4-BE49-F238E27FC236}">
                <a16:creationId xmlns:a16="http://schemas.microsoft.com/office/drawing/2014/main" id="{F848EDE9-214F-194E-1636-6027762FAAB7}"/>
              </a:ext>
            </a:extLst>
          </p:cNvPr>
          <p:cNvSpPr>
            <a:spLocks noGrp="1"/>
          </p:cNvSpPr>
          <p:nvPr>
            <p:ph sz="quarter" idx="24" hasCustomPrompt="1"/>
          </p:nvPr>
        </p:nvSpPr>
        <p:spPr>
          <a:xfrm>
            <a:off x="1380935" y="1533462"/>
            <a:ext cx="1718881" cy="1499298"/>
          </a:xfrm>
        </p:spPr>
        <p:txBody>
          <a:bodyPr/>
          <a:lstStyle>
            <a:lvl1pPr marL="0" indent="0">
              <a:buNone/>
              <a:defRPr sz="1800">
                <a:solidFill>
                  <a:schemeClr val="bg1"/>
                </a:solidFill>
              </a:defRPr>
            </a:lvl1pPr>
          </a:lstStyle>
          <a:p>
            <a:pPr lvl="0"/>
            <a:r>
              <a:rPr lang="en-US" dirty="0"/>
              <a:t>Click icon to add graphic</a:t>
            </a:r>
          </a:p>
        </p:txBody>
      </p:sp>
      <p:sp>
        <p:nvSpPr>
          <p:cNvPr id="24" name="Content Placeholder 15">
            <a:extLst>
              <a:ext uri="{FF2B5EF4-FFF2-40B4-BE49-F238E27FC236}">
                <a16:creationId xmlns:a16="http://schemas.microsoft.com/office/drawing/2014/main" id="{24982FDE-2DC9-50A5-6D92-63F0E265B79B}"/>
              </a:ext>
            </a:extLst>
          </p:cNvPr>
          <p:cNvSpPr>
            <a:spLocks noGrp="1"/>
          </p:cNvSpPr>
          <p:nvPr>
            <p:ph sz="quarter" idx="25" hasCustomPrompt="1"/>
          </p:nvPr>
        </p:nvSpPr>
        <p:spPr>
          <a:xfrm>
            <a:off x="5069015" y="1533462"/>
            <a:ext cx="1718881" cy="1499298"/>
          </a:xfrm>
        </p:spPr>
        <p:txBody>
          <a:bodyPr/>
          <a:lstStyle>
            <a:lvl1pPr marL="0" indent="0">
              <a:buNone/>
              <a:defRPr sz="1800">
                <a:solidFill>
                  <a:schemeClr val="bg1"/>
                </a:solidFill>
              </a:defRPr>
            </a:lvl1pPr>
          </a:lstStyle>
          <a:p>
            <a:pPr lvl="0"/>
            <a:r>
              <a:rPr lang="en-US" dirty="0"/>
              <a:t>Click icon to add graphic</a:t>
            </a:r>
          </a:p>
        </p:txBody>
      </p:sp>
      <p:sp>
        <p:nvSpPr>
          <p:cNvPr id="25" name="Content Placeholder 15">
            <a:extLst>
              <a:ext uri="{FF2B5EF4-FFF2-40B4-BE49-F238E27FC236}">
                <a16:creationId xmlns:a16="http://schemas.microsoft.com/office/drawing/2014/main" id="{30D000EE-B441-2F09-FCC7-2EB723D7F9DC}"/>
              </a:ext>
            </a:extLst>
          </p:cNvPr>
          <p:cNvSpPr>
            <a:spLocks noGrp="1"/>
          </p:cNvSpPr>
          <p:nvPr>
            <p:ph sz="quarter" idx="26" hasCustomPrompt="1"/>
          </p:nvPr>
        </p:nvSpPr>
        <p:spPr>
          <a:xfrm>
            <a:off x="8757095" y="1533462"/>
            <a:ext cx="1718881" cy="1499298"/>
          </a:xfrm>
        </p:spPr>
        <p:txBody>
          <a:bodyPr/>
          <a:lstStyle>
            <a:lvl1pPr marL="0" indent="0">
              <a:buNone/>
              <a:defRPr sz="1800">
                <a:solidFill>
                  <a:schemeClr val="bg1"/>
                </a:solidFill>
              </a:defRPr>
            </a:lvl1pPr>
          </a:lstStyle>
          <a:p>
            <a:pPr lvl="0"/>
            <a:r>
              <a:rPr lang="en-US" dirty="0"/>
              <a:t>Click icon to add graphic</a:t>
            </a:r>
          </a:p>
        </p:txBody>
      </p:sp>
      <p:sp>
        <p:nvSpPr>
          <p:cNvPr id="26" name="Slide Number Placeholder 2">
            <a:extLst>
              <a:ext uri="{FF2B5EF4-FFF2-40B4-BE49-F238E27FC236}">
                <a16:creationId xmlns:a16="http://schemas.microsoft.com/office/drawing/2014/main" id="{A33876C6-BDC9-AF71-9BCA-311D59B17127}"/>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42" name="TextBox 41">
            <a:extLst>
              <a:ext uri="{FF2B5EF4-FFF2-40B4-BE49-F238E27FC236}">
                <a16:creationId xmlns:a16="http://schemas.microsoft.com/office/drawing/2014/main" id="{645B4E39-48DD-02D7-0989-7D15840395F4}"/>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27" name="TextBox 26">
            <a:extLst>
              <a:ext uri="{FF2B5EF4-FFF2-40B4-BE49-F238E27FC236}">
                <a16:creationId xmlns:a16="http://schemas.microsoft.com/office/drawing/2014/main" id="{11E0229B-78FB-16A7-07E2-65631180092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28" name="Picture 27">
            <a:extLst>
              <a:ext uri="{FF2B5EF4-FFF2-40B4-BE49-F238E27FC236}">
                <a16:creationId xmlns:a16="http://schemas.microsoft.com/office/drawing/2014/main" id="{7AB1A2B6-46BC-4C9A-D4ED-66D2FF506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9" name="Picture 28">
            <a:extLst>
              <a:ext uri="{FF2B5EF4-FFF2-40B4-BE49-F238E27FC236}">
                <a16:creationId xmlns:a16="http://schemas.microsoft.com/office/drawing/2014/main" id="{112C872A-AA8D-36A8-718E-00AEDE0735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30" name="Picture 29">
            <a:extLst>
              <a:ext uri="{FF2B5EF4-FFF2-40B4-BE49-F238E27FC236}">
                <a16:creationId xmlns:a16="http://schemas.microsoft.com/office/drawing/2014/main" id="{3D4B948B-28B8-642F-2990-D1503A635B2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31" name="Picture 30">
            <a:extLst>
              <a:ext uri="{FF2B5EF4-FFF2-40B4-BE49-F238E27FC236}">
                <a16:creationId xmlns:a16="http://schemas.microsoft.com/office/drawing/2014/main" id="{D9263DBE-0C72-24C5-FDA6-A114FF41AF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32" name="Picture 31">
            <a:extLst>
              <a:ext uri="{FF2B5EF4-FFF2-40B4-BE49-F238E27FC236}">
                <a16:creationId xmlns:a16="http://schemas.microsoft.com/office/drawing/2014/main" id="{4A53D00D-F67C-7748-9DEE-CBC4105B8CB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182993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 (w Graphic)_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2046C6-4CA1-7EF9-8DC8-002B5BCB79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7">
            <a:extLst>
              <a:ext uri="{FF2B5EF4-FFF2-40B4-BE49-F238E27FC236}">
                <a16:creationId xmlns:a16="http://schemas.microsoft.com/office/drawing/2014/main" id="{978F1FEC-420B-5A02-0180-EF429BB7AD28}"/>
              </a:ext>
            </a:extLst>
          </p:cNvPr>
          <p:cNvSpPr>
            <a:spLocks noGrp="1"/>
          </p:cNvSpPr>
          <p:nvPr>
            <p:ph type="body" sz="quarter" idx="14" hasCustomPrompt="1"/>
          </p:nvPr>
        </p:nvSpPr>
        <p:spPr>
          <a:xfrm>
            <a:off x="609601" y="3621024"/>
            <a:ext cx="3479799" cy="2290765"/>
          </a:xfrm>
        </p:spPr>
        <p:txBody>
          <a:bodyPr lIns="0"/>
          <a:lstStyle>
            <a:lvl1pPr marL="0" indent="0">
              <a:spcAft>
                <a:spcPts val="1800"/>
              </a:spcAft>
              <a:buNone/>
              <a:defRPr sz="2000"/>
            </a:lvl1pPr>
          </a:lstStyle>
          <a:p>
            <a:pPr lvl="0"/>
            <a:r>
              <a:rPr lang="en-US" dirty="0"/>
              <a:t>Enter text</a:t>
            </a:r>
          </a:p>
        </p:txBody>
      </p:sp>
      <p:sp>
        <p:nvSpPr>
          <p:cNvPr id="17" name="Title 1">
            <a:extLst>
              <a:ext uri="{FF2B5EF4-FFF2-40B4-BE49-F238E27FC236}">
                <a16:creationId xmlns:a16="http://schemas.microsoft.com/office/drawing/2014/main" id="{4DF00BA0-6586-FE3C-F293-B7099169406A}"/>
              </a:ext>
            </a:extLst>
          </p:cNvPr>
          <p:cNvSpPr>
            <a:spLocks noGrp="1"/>
          </p:cNvSpPr>
          <p:nvPr>
            <p:ph type="title" hasCustomPrompt="1"/>
          </p:nvPr>
        </p:nvSpPr>
        <p:spPr>
          <a:xfrm>
            <a:off x="609600" y="642999"/>
            <a:ext cx="10972800" cy="606424"/>
          </a:xfrm>
        </p:spPr>
        <p:txBody>
          <a:bodyPr>
            <a:normAutofit/>
          </a:bodyPr>
          <a:lstStyle>
            <a:lvl1pPr>
              <a:defRPr sz="3200">
                <a:solidFill>
                  <a:srgbClr val="162A5B"/>
                </a:solidFill>
              </a:defRPr>
            </a:lvl1pPr>
          </a:lstStyle>
          <a:p>
            <a:r>
              <a:rPr lang="en-US" dirty="0"/>
              <a:t>Three-column layout with subtitles and images</a:t>
            </a:r>
          </a:p>
        </p:txBody>
      </p:sp>
      <p:sp>
        <p:nvSpPr>
          <p:cNvPr id="18" name="Text Placeholder 2">
            <a:extLst>
              <a:ext uri="{FF2B5EF4-FFF2-40B4-BE49-F238E27FC236}">
                <a16:creationId xmlns:a16="http://schemas.microsoft.com/office/drawing/2014/main" id="{170FFBD9-B6D3-86F5-54C2-FC0EB355AA86}"/>
              </a:ext>
            </a:extLst>
          </p:cNvPr>
          <p:cNvSpPr>
            <a:spLocks noGrp="1"/>
          </p:cNvSpPr>
          <p:nvPr>
            <p:ph type="body" idx="1" hasCustomPrompt="1"/>
          </p:nvPr>
        </p:nvSpPr>
        <p:spPr>
          <a:xfrm>
            <a:off x="609601" y="3291840"/>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9" name="Text Placeholder 4">
            <a:extLst>
              <a:ext uri="{FF2B5EF4-FFF2-40B4-BE49-F238E27FC236}">
                <a16:creationId xmlns:a16="http://schemas.microsoft.com/office/drawing/2014/main" id="{26526600-89B1-4A09-4199-60861AFF390F}"/>
              </a:ext>
            </a:extLst>
          </p:cNvPr>
          <p:cNvSpPr>
            <a:spLocks noGrp="1"/>
          </p:cNvSpPr>
          <p:nvPr>
            <p:ph type="body" sz="quarter" idx="3" hasCustomPrompt="1"/>
          </p:nvPr>
        </p:nvSpPr>
        <p:spPr>
          <a:xfrm>
            <a:off x="4356101" y="3291840"/>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0" name="Text Placeholder 10">
            <a:extLst>
              <a:ext uri="{FF2B5EF4-FFF2-40B4-BE49-F238E27FC236}">
                <a16:creationId xmlns:a16="http://schemas.microsoft.com/office/drawing/2014/main" id="{BF2077DD-D849-99B3-F1E1-2390EE3F997A}"/>
              </a:ext>
            </a:extLst>
          </p:cNvPr>
          <p:cNvSpPr>
            <a:spLocks noGrp="1"/>
          </p:cNvSpPr>
          <p:nvPr>
            <p:ph type="body" sz="quarter" idx="15" hasCustomPrompt="1"/>
          </p:nvPr>
        </p:nvSpPr>
        <p:spPr>
          <a:xfrm>
            <a:off x="4356102" y="3621024"/>
            <a:ext cx="3479799" cy="2290765"/>
          </a:xfrm>
        </p:spPr>
        <p:txBody>
          <a:bodyPr lIns="0"/>
          <a:lstStyle>
            <a:lvl1pPr marL="0" indent="0">
              <a:spcAft>
                <a:spcPts val="1800"/>
              </a:spcAft>
              <a:buNone/>
              <a:defRPr sz="2000"/>
            </a:lvl1pPr>
          </a:lstStyle>
          <a:p>
            <a:pPr lvl="0"/>
            <a:r>
              <a:rPr lang="en-US" dirty="0"/>
              <a:t>Enter text</a:t>
            </a:r>
          </a:p>
        </p:txBody>
      </p:sp>
      <p:sp>
        <p:nvSpPr>
          <p:cNvPr id="21" name="Text Placeholder 4">
            <a:extLst>
              <a:ext uri="{FF2B5EF4-FFF2-40B4-BE49-F238E27FC236}">
                <a16:creationId xmlns:a16="http://schemas.microsoft.com/office/drawing/2014/main" id="{4BCB8438-7C36-EE9B-9AFB-1696413DF4C6}"/>
              </a:ext>
            </a:extLst>
          </p:cNvPr>
          <p:cNvSpPr>
            <a:spLocks noGrp="1"/>
          </p:cNvSpPr>
          <p:nvPr>
            <p:ph type="body" sz="quarter" idx="16" hasCustomPrompt="1"/>
          </p:nvPr>
        </p:nvSpPr>
        <p:spPr>
          <a:xfrm>
            <a:off x="8102601" y="3291840"/>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2" name="Text Placeholder 10">
            <a:extLst>
              <a:ext uri="{FF2B5EF4-FFF2-40B4-BE49-F238E27FC236}">
                <a16:creationId xmlns:a16="http://schemas.microsoft.com/office/drawing/2014/main" id="{6B3B500E-3C9D-3D21-8850-00FEC62E783A}"/>
              </a:ext>
            </a:extLst>
          </p:cNvPr>
          <p:cNvSpPr>
            <a:spLocks noGrp="1"/>
          </p:cNvSpPr>
          <p:nvPr>
            <p:ph type="body" sz="quarter" idx="17" hasCustomPrompt="1"/>
          </p:nvPr>
        </p:nvSpPr>
        <p:spPr>
          <a:xfrm>
            <a:off x="8102601" y="3621024"/>
            <a:ext cx="3479799" cy="2290765"/>
          </a:xfrm>
        </p:spPr>
        <p:txBody>
          <a:bodyPr lIns="0"/>
          <a:lstStyle>
            <a:lvl1pPr marL="0" indent="0">
              <a:spcAft>
                <a:spcPts val="1800"/>
              </a:spcAft>
              <a:buNone/>
              <a:defRPr sz="2000"/>
            </a:lvl1pPr>
          </a:lstStyle>
          <a:p>
            <a:pPr lvl="0"/>
            <a:r>
              <a:rPr lang="en-US" dirty="0"/>
              <a:t>Enter text</a:t>
            </a:r>
          </a:p>
        </p:txBody>
      </p:sp>
      <p:sp>
        <p:nvSpPr>
          <p:cNvPr id="23" name="Content Placeholder 15">
            <a:extLst>
              <a:ext uri="{FF2B5EF4-FFF2-40B4-BE49-F238E27FC236}">
                <a16:creationId xmlns:a16="http://schemas.microsoft.com/office/drawing/2014/main" id="{F848EDE9-214F-194E-1636-6027762FAAB7}"/>
              </a:ext>
            </a:extLst>
          </p:cNvPr>
          <p:cNvSpPr>
            <a:spLocks noGrp="1"/>
          </p:cNvSpPr>
          <p:nvPr>
            <p:ph sz="quarter" idx="24" hasCustomPrompt="1"/>
          </p:nvPr>
        </p:nvSpPr>
        <p:spPr>
          <a:xfrm>
            <a:off x="1380935" y="1533462"/>
            <a:ext cx="1718881" cy="1499298"/>
          </a:xfrm>
        </p:spPr>
        <p:txBody>
          <a:bodyPr/>
          <a:lstStyle>
            <a:lvl1pPr marL="0" indent="0">
              <a:buNone/>
              <a:defRPr sz="1800"/>
            </a:lvl1pPr>
          </a:lstStyle>
          <a:p>
            <a:pPr lvl="0"/>
            <a:r>
              <a:rPr lang="en-US" dirty="0"/>
              <a:t>Click icon to add graphic</a:t>
            </a:r>
          </a:p>
        </p:txBody>
      </p:sp>
      <p:sp>
        <p:nvSpPr>
          <p:cNvPr id="24" name="Content Placeholder 15">
            <a:extLst>
              <a:ext uri="{FF2B5EF4-FFF2-40B4-BE49-F238E27FC236}">
                <a16:creationId xmlns:a16="http://schemas.microsoft.com/office/drawing/2014/main" id="{24982FDE-2DC9-50A5-6D92-63F0E265B79B}"/>
              </a:ext>
            </a:extLst>
          </p:cNvPr>
          <p:cNvSpPr>
            <a:spLocks noGrp="1"/>
          </p:cNvSpPr>
          <p:nvPr>
            <p:ph sz="quarter" idx="25" hasCustomPrompt="1"/>
          </p:nvPr>
        </p:nvSpPr>
        <p:spPr>
          <a:xfrm>
            <a:off x="5069015" y="1533462"/>
            <a:ext cx="1718881" cy="1499298"/>
          </a:xfrm>
        </p:spPr>
        <p:txBody>
          <a:bodyPr/>
          <a:lstStyle>
            <a:lvl1pPr marL="0" indent="0">
              <a:buNone/>
              <a:defRPr sz="1800"/>
            </a:lvl1pPr>
          </a:lstStyle>
          <a:p>
            <a:pPr lvl="0"/>
            <a:r>
              <a:rPr lang="en-US" dirty="0"/>
              <a:t>Click icon to add graphic</a:t>
            </a:r>
          </a:p>
        </p:txBody>
      </p:sp>
      <p:sp>
        <p:nvSpPr>
          <p:cNvPr id="25" name="Content Placeholder 15">
            <a:extLst>
              <a:ext uri="{FF2B5EF4-FFF2-40B4-BE49-F238E27FC236}">
                <a16:creationId xmlns:a16="http://schemas.microsoft.com/office/drawing/2014/main" id="{30D000EE-B441-2F09-FCC7-2EB723D7F9DC}"/>
              </a:ext>
            </a:extLst>
          </p:cNvPr>
          <p:cNvSpPr>
            <a:spLocks noGrp="1"/>
          </p:cNvSpPr>
          <p:nvPr>
            <p:ph sz="quarter" idx="26" hasCustomPrompt="1"/>
          </p:nvPr>
        </p:nvSpPr>
        <p:spPr>
          <a:xfrm>
            <a:off x="8757095" y="1533462"/>
            <a:ext cx="1718881" cy="1499298"/>
          </a:xfrm>
        </p:spPr>
        <p:txBody>
          <a:bodyPr/>
          <a:lstStyle>
            <a:lvl1pPr marL="0" indent="0">
              <a:buNone/>
              <a:defRPr sz="1800"/>
            </a:lvl1pPr>
          </a:lstStyle>
          <a:p>
            <a:pPr lvl="0"/>
            <a:r>
              <a:rPr lang="en-US" dirty="0"/>
              <a:t>Click icon to add graphic</a:t>
            </a:r>
          </a:p>
        </p:txBody>
      </p:sp>
      <p:sp>
        <p:nvSpPr>
          <p:cNvPr id="13" name="Slide Number Placeholder 2">
            <a:extLst>
              <a:ext uri="{FF2B5EF4-FFF2-40B4-BE49-F238E27FC236}">
                <a16:creationId xmlns:a16="http://schemas.microsoft.com/office/drawing/2014/main" id="{3B683ED3-0FD1-87E1-4B13-21B32DF566F2}"/>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37" name="TextBox 36">
            <a:extLst>
              <a:ext uri="{FF2B5EF4-FFF2-40B4-BE49-F238E27FC236}">
                <a16:creationId xmlns:a16="http://schemas.microsoft.com/office/drawing/2014/main" id="{0720F705-DDAA-62A1-D921-C7BAEF4050EE}"/>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31" name="TextBox 30">
            <a:extLst>
              <a:ext uri="{FF2B5EF4-FFF2-40B4-BE49-F238E27FC236}">
                <a16:creationId xmlns:a16="http://schemas.microsoft.com/office/drawing/2014/main" id="{33412D9A-BFBE-562A-3A39-FE28C8CBE62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29" name="Picture 28">
            <a:extLst>
              <a:ext uri="{FF2B5EF4-FFF2-40B4-BE49-F238E27FC236}">
                <a16:creationId xmlns:a16="http://schemas.microsoft.com/office/drawing/2014/main" id="{210F80DF-8A99-8FEF-D98C-B977B62F83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30" name="Picture 29">
            <a:extLst>
              <a:ext uri="{FF2B5EF4-FFF2-40B4-BE49-F238E27FC236}">
                <a16:creationId xmlns:a16="http://schemas.microsoft.com/office/drawing/2014/main" id="{82465CAF-83CD-E60B-FCCD-600E9F0407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32" name="Picture 31">
            <a:extLst>
              <a:ext uri="{FF2B5EF4-FFF2-40B4-BE49-F238E27FC236}">
                <a16:creationId xmlns:a16="http://schemas.microsoft.com/office/drawing/2014/main" id="{D5C628D4-6BD5-057E-D652-C36DF0892AC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33" name="Picture 32">
            <a:extLst>
              <a:ext uri="{FF2B5EF4-FFF2-40B4-BE49-F238E27FC236}">
                <a16:creationId xmlns:a16="http://schemas.microsoft.com/office/drawing/2014/main" id="{51E99B97-90A9-9512-A954-CDE5A45530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34" name="Picture 33">
            <a:extLst>
              <a:ext uri="{FF2B5EF4-FFF2-40B4-BE49-F238E27FC236}">
                <a16:creationId xmlns:a16="http://schemas.microsoft.com/office/drawing/2014/main" id="{406704C6-8797-56CB-583A-6417F62E443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329917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206729-CE43-5A83-F010-60FC8A1845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1BE2B9E6-100A-3309-4E34-AF27C7F642EF}"/>
              </a:ext>
            </a:extLst>
          </p:cNvPr>
          <p:cNvSpPr>
            <a:spLocks noGrp="1"/>
          </p:cNvSpPr>
          <p:nvPr>
            <p:ph type="body" sz="quarter" idx="14" hasCustomPrompt="1"/>
          </p:nvPr>
        </p:nvSpPr>
        <p:spPr>
          <a:xfrm>
            <a:off x="609600" y="2039935"/>
            <a:ext cx="2377440"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3" name="Title 1">
            <a:extLst>
              <a:ext uri="{FF2B5EF4-FFF2-40B4-BE49-F238E27FC236}">
                <a16:creationId xmlns:a16="http://schemas.microsoft.com/office/drawing/2014/main" id="{56184892-F6BA-D68C-F31D-A187ED607E33}"/>
              </a:ext>
            </a:extLst>
          </p:cNvPr>
          <p:cNvSpPr>
            <a:spLocks noGrp="1"/>
          </p:cNvSpPr>
          <p:nvPr>
            <p:ph type="title" hasCustomPrompt="1"/>
          </p:nvPr>
        </p:nvSpPr>
        <p:spPr>
          <a:xfrm>
            <a:off x="609600" y="917577"/>
            <a:ext cx="10972800" cy="606424"/>
          </a:xfrm>
        </p:spPr>
        <p:txBody>
          <a:bodyPr/>
          <a:lstStyle>
            <a:lvl1pPr>
              <a:defRPr>
                <a:solidFill>
                  <a:schemeClr val="bg1"/>
                </a:solidFill>
              </a:defRPr>
            </a:lvl1pPr>
          </a:lstStyle>
          <a:p>
            <a:r>
              <a:rPr lang="en-US" dirty="0"/>
              <a:t>Four-column layout with subtitles</a:t>
            </a:r>
          </a:p>
        </p:txBody>
      </p:sp>
      <p:sp>
        <p:nvSpPr>
          <p:cNvPr id="14" name="Text Placeholder 2">
            <a:extLst>
              <a:ext uri="{FF2B5EF4-FFF2-40B4-BE49-F238E27FC236}">
                <a16:creationId xmlns:a16="http://schemas.microsoft.com/office/drawing/2014/main" id="{9CAB7EA0-AFF3-0DD5-AEE4-B4EFF8E437F6}"/>
              </a:ext>
            </a:extLst>
          </p:cNvPr>
          <p:cNvSpPr>
            <a:spLocks noGrp="1"/>
          </p:cNvSpPr>
          <p:nvPr>
            <p:ph type="body" idx="1" hasCustomPrompt="1"/>
          </p:nvPr>
        </p:nvSpPr>
        <p:spPr>
          <a:xfrm>
            <a:off x="609600"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5" name="Text Placeholder 4">
            <a:extLst>
              <a:ext uri="{FF2B5EF4-FFF2-40B4-BE49-F238E27FC236}">
                <a16:creationId xmlns:a16="http://schemas.microsoft.com/office/drawing/2014/main" id="{32341945-89F6-CA6B-BABB-D32A791EC8EA}"/>
              </a:ext>
            </a:extLst>
          </p:cNvPr>
          <p:cNvSpPr>
            <a:spLocks noGrp="1"/>
          </p:cNvSpPr>
          <p:nvPr>
            <p:ph type="body" sz="quarter" idx="3" hasCustomPrompt="1"/>
          </p:nvPr>
        </p:nvSpPr>
        <p:spPr>
          <a:xfrm>
            <a:off x="3471333"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6" name="Text Placeholder 10">
            <a:extLst>
              <a:ext uri="{FF2B5EF4-FFF2-40B4-BE49-F238E27FC236}">
                <a16:creationId xmlns:a16="http://schemas.microsoft.com/office/drawing/2014/main" id="{69C5EB14-3D5C-539F-D4CC-003E19AFECA6}"/>
              </a:ext>
            </a:extLst>
          </p:cNvPr>
          <p:cNvSpPr>
            <a:spLocks noGrp="1"/>
          </p:cNvSpPr>
          <p:nvPr>
            <p:ph type="body" sz="quarter" idx="15" hasCustomPrompt="1"/>
          </p:nvPr>
        </p:nvSpPr>
        <p:spPr>
          <a:xfrm>
            <a:off x="3471333" y="2039935"/>
            <a:ext cx="2377440"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27" name="Text Placeholder 4">
            <a:extLst>
              <a:ext uri="{FF2B5EF4-FFF2-40B4-BE49-F238E27FC236}">
                <a16:creationId xmlns:a16="http://schemas.microsoft.com/office/drawing/2014/main" id="{BF75D9F5-1DDE-5111-8255-46091503F244}"/>
              </a:ext>
            </a:extLst>
          </p:cNvPr>
          <p:cNvSpPr>
            <a:spLocks noGrp="1"/>
          </p:cNvSpPr>
          <p:nvPr>
            <p:ph type="body" sz="quarter" idx="16" hasCustomPrompt="1"/>
          </p:nvPr>
        </p:nvSpPr>
        <p:spPr>
          <a:xfrm>
            <a:off x="6333066"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8" name="Text Placeholder 10">
            <a:extLst>
              <a:ext uri="{FF2B5EF4-FFF2-40B4-BE49-F238E27FC236}">
                <a16:creationId xmlns:a16="http://schemas.microsoft.com/office/drawing/2014/main" id="{571DC4EB-90C6-D201-2796-85CC1B66001D}"/>
              </a:ext>
            </a:extLst>
          </p:cNvPr>
          <p:cNvSpPr>
            <a:spLocks noGrp="1"/>
          </p:cNvSpPr>
          <p:nvPr>
            <p:ph type="body" sz="quarter" idx="17" hasCustomPrompt="1"/>
          </p:nvPr>
        </p:nvSpPr>
        <p:spPr>
          <a:xfrm>
            <a:off x="6333066" y="2039935"/>
            <a:ext cx="2377440"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29" name="Text Placeholder 4">
            <a:extLst>
              <a:ext uri="{FF2B5EF4-FFF2-40B4-BE49-F238E27FC236}">
                <a16:creationId xmlns:a16="http://schemas.microsoft.com/office/drawing/2014/main" id="{A2CF3B0A-8961-26CB-D713-62C79C8ED7D4}"/>
              </a:ext>
            </a:extLst>
          </p:cNvPr>
          <p:cNvSpPr>
            <a:spLocks noGrp="1"/>
          </p:cNvSpPr>
          <p:nvPr>
            <p:ph type="body" sz="quarter" idx="18" hasCustomPrompt="1"/>
          </p:nvPr>
        </p:nvSpPr>
        <p:spPr>
          <a:xfrm>
            <a:off x="9194799"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30" name="Text Placeholder 10">
            <a:extLst>
              <a:ext uri="{FF2B5EF4-FFF2-40B4-BE49-F238E27FC236}">
                <a16:creationId xmlns:a16="http://schemas.microsoft.com/office/drawing/2014/main" id="{2964AE94-1E78-7EB9-5FDC-862E5C7895AD}"/>
              </a:ext>
            </a:extLst>
          </p:cNvPr>
          <p:cNvSpPr>
            <a:spLocks noGrp="1"/>
          </p:cNvSpPr>
          <p:nvPr>
            <p:ph type="body" sz="quarter" idx="19" hasCustomPrompt="1"/>
          </p:nvPr>
        </p:nvSpPr>
        <p:spPr>
          <a:xfrm>
            <a:off x="9194799" y="2039935"/>
            <a:ext cx="2377440"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23" name="Slide Number Placeholder 2">
            <a:extLst>
              <a:ext uri="{FF2B5EF4-FFF2-40B4-BE49-F238E27FC236}">
                <a16:creationId xmlns:a16="http://schemas.microsoft.com/office/drawing/2014/main" id="{C82E75B4-F58F-E3B5-C8AF-D38328C17CC4}"/>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41" name="TextBox 40">
            <a:extLst>
              <a:ext uri="{FF2B5EF4-FFF2-40B4-BE49-F238E27FC236}">
                <a16:creationId xmlns:a16="http://schemas.microsoft.com/office/drawing/2014/main" id="{5735CADA-A215-0C0C-8963-2CBC85C5C8FB}"/>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21" name="TextBox 20">
            <a:extLst>
              <a:ext uri="{FF2B5EF4-FFF2-40B4-BE49-F238E27FC236}">
                <a16:creationId xmlns:a16="http://schemas.microsoft.com/office/drawing/2014/main" id="{F49192B0-BF23-C2E3-8A39-DDF87F373A4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33DF4144-2A34-A1EF-16CD-23002E3F13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2" name="Picture 21">
            <a:extLst>
              <a:ext uri="{FF2B5EF4-FFF2-40B4-BE49-F238E27FC236}">
                <a16:creationId xmlns:a16="http://schemas.microsoft.com/office/drawing/2014/main" id="{2368C735-4056-E6C2-A876-078424C839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4" name="Picture 23">
            <a:extLst>
              <a:ext uri="{FF2B5EF4-FFF2-40B4-BE49-F238E27FC236}">
                <a16:creationId xmlns:a16="http://schemas.microsoft.com/office/drawing/2014/main" id="{48562783-8EE2-FF0C-7E52-60BB31FCBF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5" name="Picture 24">
            <a:extLst>
              <a:ext uri="{FF2B5EF4-FFF2-40B4-BE49-F238E27FC236}">
                <a16:creationId xmlns:a16="http://schemas.microsoft.com/office/drawing/2014/main" id="{ECC29223-7198-0E60-9254-F2CC80BD5A6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31" name="Picture 30">
            <a:extLst>
              <a:ext uri="{FF2B5EF4-FFF2-40B4-BE49-F238E27FC236}">
                <a16:creationId xmlns:a16="http://schemas.microsoft.com/office/drawing/2014/main" id="{9043F78B-8AF0-9E27-2B37-7F45B14BC19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1794644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theme" Target="../theme/theme2.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41" Type="http://schemas.openxmlformats.org/officeDocument/2006/relationships/image" Target="../media/image4.em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image" Target="../media/image22.emf"/><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8" Type="http://schemas.openxmlformats.org/officeDocument/2006/relationships/slideLayout" Target="../slideLayouts/slideLayout29.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E31B4E-1AF3-88DB-A3EF-4E9791D725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9B63658-0B81-72CF-59A1-BB95F0DEC3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D73F7260-A7A4-550F-9EDB-67EEC8E17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FA615-6054-4516-BDE3-D6918E9DA91B}" type="slidenum">
              <a:rPr lang="en-US" smtClean="0"/>
              <a:t>‹#›</a:t>
            </a:fld>
            <a:endParaRPr lang="en-US"/>
          </a:p>
        </p:txBody>
      </p:sp>
      <p:sp>
        <p:nvSpPr>
          <p:cNvPr id="4" name="Footer Placeholder 3">
            <a:extLst>
              <a:ext uri="{FF2B5EF4-FFF2-40B4-BE49-F238E27FC236}">
                <a16:creationId xmlns:a16="http://schemas.microsoft.com/office/drawing/2014/main" id="{27FB46E7-1AEB-6D6D-6E0E-0F245B391849}"/>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800">
                <a:solidFill>
                  <a:schemeClr val="tx1">
                    <a:tint val="75000"/>
                  </a:schemeClr>
                </a:solidFill>
                <a:latin typeface="+mn-lt"/>
              </a:defRPr>
            </a:lvl1pPr>
          </a:lstStyle>
          <a:p>
            <a:r>
              <a:rPr lang="en-US" dirty="0"/>
              <a:t>Hawaii Cloud Innovation Summit 2022</a:t>
            </a:r>
          </a:p>
        </p:txBody>
      </p:sp>
    </p:spTree>
    <p:extLst>
      <p:ext uri="{BB962C8B-B14F-4D97-AF65-F5344CB8AC3E}">
        <p14:creationId xmlns:p14="http://schemas.microsoft.com/office/powerpoint/2010/main" val="14825353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56" r:id="rId3"/>
    <p:sldLayoutId id="2147483655" r:id="rId4"/>
    <p:sldLayoutId id="2147483661" r:id="rId5"/>
    <p:sldLayoutId id="2147483662" r:id="rId6"/>
    <p:sldLayoutId id="2147483664" r:id="rId7"/>
    <p:sldLayoutId id="2147483663" r:id="rId8"/>
    <p:sldLayoutId id="2147483669" r:id="rId9"/>
    <p:sldLayoutId id="2147483665" r:id="rId10"/>
    <p:sldLayoutId id="2147483666" r:id="rId11"/>
    <p:sldLayoutId id="2147483672" r:id="rId12"/>
    <p:sldLayoutId id="2147483654" r:id="rId13"/>
    <p:sldLayoutId id="2147483657" r:id="rId14"/>
    <p:sldLayoutId id="2147483659" r:id="rId15"/>
    <p:sldLayoutId id="2147483660" r:id="rId16"/>
    <p:sldLayoutId id="2147483658" r:id="rId17"/>
    <p:sldLayoutId id="2147483671" r:id="rId18"/>
    <p:sldLayoutId id="2147483670" r:id="rId19"/>
    <p:sldLayoutId id="2147483652" r:id="rId20"/>
    <p:sldLayoutId id="214748365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73374A-1D85-4AF4-93EB-177AFDFEB932}"/>
              </a:ext>
            </a:extLst>
          </p:cNvPr>
          <p:cNvSpPr>
            <a:spLocks noGrp="1"/>
          </p:cNvSpPr>
          <p:nvPr>
            <p:ph type="title"/>
          </p:nvPr>
        </p:nvSpPr>
        <p:spPr>
          <a:xfrm>
            <a:off x="609600" y="914400"/>
            <a:ext cx="10972800" cy="609601"/>
          </a:xfrm>
          <a:prstGeom prst="rect">
            <a:avLst/>
          </a:prstGeom>
        </p:spPr>
        <p:txBody>
          <a:bodyPr vert="horz" lIns="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9F94A6-4861-47A6-BF4F-FA44CC1AC184}"/>
              </a:ext>
            </a:extLst>
          </p:cNvPr>
          <p:cNvSpPr>
            <a:spLocks noGrp="1"/>
          </p:cNvSpPr>
          <p:nvPr>
            <p:ph type="body" idx="1"/>
          </p:nvPr>
        </p:nvSpPr>
        <p:spPr>
          <a:xfrm>
            <a:off x="609600" y="1711803"/>
            <a:ext cx="10972800" cy="4191000"/>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6010534-7DDF-46A1-99EF-4E3A14AD3E0B}"/>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a:solidFill>
                  <a:schemeClr val="tx1"/>
                </a:solidFill>
              </a:defRPr>
            </a:lvl1pPr>
          </a:lstStyle>
          <a:p>
            <a:fld id="{7834CDD4-D76F-4459-B025-0310E913C243}" type="slidenum">
              <a:rPr lang="en-US" smtClean="0"/>
              <a:pPr/>
              <a:t>‹#›</a:t>
            </a:fld>
            <a:endParaRPr lang="en-US" dirty="0"/>
          </a:p>
        </p:txBody>
      </p:sp>
      <p:pic>
        <p:nvPicPr>
          <p:cNvPr id="14" name="Picture 13">
            <a:extLst>
              <a:ext uri="{FF2B5EF4-FFF2-40B4-BE49-F238E27FC236}">
                <a16:creationId xmlns:a16="http://schemas.microsoft.com/office/drawing/2014/main" id="{2DD756C0-7588-C447-97FD-04C999D305AC}"/>
              </a:ext>
            </a:extLst>
          </p:cNvPr>
          <p:cNvPicPr>
            <a:picLocks noChangeAspect="1"/>
          </p:cNvPicPr>
          <p:nvPr userDrawn="1"/>
        </p:nvPicPr>
        <p:blipFill>
          <a:blip r:embed="rId40">
            <a:alphaModFix/>
          </a:blip>
          <a:stretch>
            <a:fillRect/>
          </a:stretch>
        </p:blipFill>
        <p:spPr>
          <a:xfrm>
            <a:off x="595295" y="6338002"/>
            <a:ext cx="365760" cy="220243"/>
          </a:xfrm>
          <a:prstGeom prst="rect">
            <a:avLst/>
          </a:prstGeom>
        </p:spPr>
      </p:pic>
      <p:pic>
        <p:nvPicPr>
          <p:cNvPr id="17" name="Picture 16">
            <a:extLst>
              <a:ext uri="{FF2B5EF4-FFF2-40B4-BE49-F238E27FC236}">
                <a16:creationId xmlns:a16="http://schemas.microsoft.com/office/drawing/2014/main" id="{9793147F-BA8C-1046-8D20-D9B84AFEEBAD}"/>
              </a:ext>
            </a:extLst>
          </p:cNvPr>
          <p:cNvPicPr>
            <a:picLocks noChangeAspect="1"/>
          </p:cNvPicPr>
          <p:nvPr userDrawn="1"/>
        </p:nvPicPr>
        <p:blipFill>
          <a:blip r:embed="rId41"/>
          <a:stretch>
            <a:fillRect/>
          </a:stretch>
        </p:blipFill>
        <p:spPr>
          <a:xfrm>
            <a:off x="594360" y="6337372"/>
            <a:ext cx="365760" cy="218590"/>
          </a:xfrm>
          <a:prstGeom prst="rect">
            <a:avLst/>
          </a:prstGeom>
          <a:solidFill>
            <a:srgbClr val="262161"/>
          </a:solidFill>
        </p:spPr>
      </p:pic>
      <p:sp>
        <p:nvSpPr>
          <p:cNvPr id="20" name="Text Placeholder 10">
            <a:extLst>
              <a:ext uri="{FF2B5EF4-FFF2-40B4-BE49-F238E27FC236}">
                <a16:creationId xmlns:a16="http://schemas.microsoft.com/office/drawing/2014/main" id="{EC833278-D4EF-2848-A997-A2691FB42895}"/>
              </a:ext>
            </a:extLst>
          </p:cNvPr>
          <p:cNvSpPr txBox="1">
            <a:spLocks/>
          </p:cNvSpPr>
          <p:nvPr userDrawn="1"/>
        </p:nvSpPr>
        <p:spPr>
          <a:xfrm>
            <a:off x="609600" y="324282"/>
            <a:ext cx="10972800" cy="241300"/>
          </a:xfrm>
          <a:prstGeom prst="rect">
            <a:avLst/>
          </a:prstGeom>
          <a:solidFill>
            <a:schemeClr val="bg2"/>
          </a:solidFill>
        </p:spPr>
        <p:txBody>
          <a:bodyPr lIns="0"/>
          <a:lstStyle>
            <a:lvl1pPr marL="0" indent="0" algn="l" defTabSz="914400" rtl="0" eaLnBrk="1" latinLnBrk="0" hangingPunct="1">
              <a:lnSpc>
                <a:spcPct val="90000"/>
              </a:lnSpc>
              <a:spcBef>
                <a:spcPts val="0"/>
              </a:spcBef>
              <a:spcAft>
                <a:spcPts val="900"/>
              </a:spcAft>
              <a:buClr>
                <a:schemeClr val="tx1"/>
              </a:buClr>
              <a:buSzPct val="90000"/>
              <a:buFont typeface="Amazon Ember" panose="020B0603020204020204" pitchFamily="34" charset="0"/>
              <a:buNone/>
              <a:defRPr sz="1000" b="0" kern="1200" cap="all" spc="0" baseline="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r>
              <a:rPr lang="en-US" dirty="0"/>
              <a:t>UPDATE document title IN SLIDE MASTER</a:t>
            </a:r>
          </a:p>
        </p:txBody>
      </p:sp>
      <p:sp>
        <p:nvSpPr>
          <p:cNvPr id="10" name="TextBox 9">
            <a:extLst>
              <a:ext uri="{FF2B5EF4-FFF2-40B4-BE49-F238E27FC236}">
                <a16:creationId xmlns:a16="http://schemas.microsoft.com/office/drawing/2014/main" id="{5840C226-1243-8140-B1A3-EE049581881A}"/>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t>© 2022, Amazon Web Services, Inc. or its affiliates.</a:t>
            </a:r>
          </a:p>
        </p:txBody>
      </p:sp>
    </p:spTree>
    <p:extLst>
      <p:ext uri="{BB962C8B-B14F-4D97-AF65-F5344CB8AC3E}">
        <p14:creationId xmlns:p14="http://schemas.microsoft.com/office/powerpoint/2010/main" val="1973995182"/>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Ls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orient="horz" pos="312">
          <p15:clr>
            <a:srgbClr val="F26B43"/>
          </p15:clr>
        </p15:guide>
        <p15:guide id="3" pos="7296">
          <p15:clr>
            <a:srgbClr val="F26B43"/>
          </p15:clr>
        </p15:guide>
        <p15:guide id="4" orient="horz" pos="3912">
          <p15:clr>
            <a:srgbClr val="F26B43"/>
          </p15:clr>
        </p15:guide>
        <p15:guide id="5" orient="horz" pos="576">
          <p15:clr>
            <a:srgbClr val="F26B43"/>
          </p15:clr>
        </p15:guide>
        <p15:guide id="6" orient="horz" pos="960">
          <p15:clr>
            <a:srgbClr val="F26B43"/>
          </p15:clr>
        </p15:guide>
        <p15:guide id="7" orient="horz" pos="1272">
          <p15:clr>
            <a:srgbClr val="F26B43"/>
          </p15:clr>
        </p15:guide>
        <p15:guide id="8" orient="horz" pos="41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www.bls.gov/regions/west/news-release/consumerpriceindex_honolulu.htm#:~:text=Over%20the%20year%2C%20food%20prices,from%20home%20rose%206.8%20percent" TargetMode="External"/><Relationship Id="rId5" Type="http://schemas.openxmlformats.org/officeDocument/2006/relationships/hyperlink" Target="https://www.civilbeat.org/2021/11/heres-how-honolulus-climate-office-is-tackling-food-waste/" TargetMode="External"/><Relationship Id="rId4" Type="http://schemas.openxmlformats.org/officeDocument/2006/relationships/hyperlink" Target="https://www.solanacenter.org/business-food-waste"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jpeg"/></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F61054-F787-E879-E4CF-E9C53FEABF67}"/>
              </a:ext>
            </a:extLst>
          </p:cNvPr>
          <p:cNvSpPr>
            <a:spLocks noGrp="1"/>
          </p:cNvSpPr>
          <p:nvPr>
            <p:ph type="body" sz="quarter" idx="13"/>
          </p:nvPr>
        </p:nvSpPr>
        <p:spPr/>
        <p:txBody>
          <a:bodyPr/>
          <a:lstStyle/>
          <a:p>
            <a:r>
              <a:rPr lang="en-US" dirty="0"/>
              <a:t>Scott Fujieda</a:t>
            </a:r>
          </a:p>
        </p:txBody>
      </p:sp>
      <p:sp>
        <p:nvSpPr>
          <p:cNvPr id="4" name="Text Placeholder 3">
            <a:extLst>
              <a:ext uri="{FF2B5EF4-FFF2-40B4-BE49-F238E27FC236}">
                <a16:creationId xmlns:a16="http://schemas.microsoft.com/office/drawing/2014/main" id="{44424D1B-92C3-81F9-F472-550B26FB3EFC}"/>
              </a:ext>
            </a:extLst>
          </p:cNvPr>
          <p:cNvSpPr>
            <a:spLocks noGrp="1"/>
          </p:cNvSpPr>
          <p:nvPr>
            <p:ph type="body" sz="quarter" idx="14"/>
          </p:nvPr>
        </p:nvSpPr>
        <p:spPr>
          <a:xfrm>
            <a:off x="791604" y="4718830"/>
            <a:ext cx="4800600" cy="634450"/>
          </a:xfrm>
        </p:spPr>
        <p:txBody>
          <a:bodyPr>
            <a:normAutofit fontScale="92500" lnSpcReduction="10000"/>
          </a:bodyPr>
          <a:lstStyle/>
          <a:p>
            <a:r>
              <a:rPr lang="en-US" dirty="0"/>
              <a:t>Vice President – Solutions and Services</a:t>
            </a:r>
          </a:p>
          <a:p>
            <a:r>
              <a:rPr lang="en-US" dirty="0"/>
              <a:t>DataHouse Consulting</a:t>
            </a:r>
          </a:p>
        </p:txBody>
      </p:sp>
      <p:sp>
        <p:nvSpPr>
          <p:cNvPr id="5" name="Title 4">
            <a:extLst>
              <a:ext uri="{FF2B5EF4-FFF2-40B4-BE49-F238E27FC236}">
                <a16:creationId xmlns:a16="http://schemas.microsoft.com/office/drawing/2014/main" id="{5218D41B-DD74-B7B3-53CA-A3A7EC8D434D}"/>
              </a:ext>
            </a:extLst>
          </p:cNvPr>
          <p:cNvSpPr>
            <a:spLocks noGrp="1"/>
          </p:cNvSpPr>
          <p:nvPr>
            <p:ph type="ctrTitle"/>
          </p:nvPr>
        </p:nvSpPr>
        <p:spPr>
          <a:xfrm>
            <a:off x="617625" y="1792546"/>
            <a:ext cx="10410354" cy="723900"/>
          </a:xfrm>
        </p:spPr>
        <p:txBody>
          <a:bodyPr/>
          <a:lstStyle/>
          <a:p>
            <a:r>
              <a:rPr lang="en-US" dirty="0"/>
              <a:t>How AI/ML Enabled Forecasting Is A Game-Changer for Hawaii's Businesses</a:t>
            </a:r>
          </a:p>
        </p:txBody>
      </p:sp>
      <p:sp>
        <p:nvSpPr>
          <p:cNvPr id="6" name="Rectangle 5">
            <a:extLst>
              <a:ext uri="{FF2B5EF4-FFF2-40B4-BE49-F238E27FC236}">
                <a16:creationId xmlns:a16="http://schemas.microsoft.com/office/drawing/2014/main" id="{C39C7D77-1EBA-45CE-8AFC-EEDA7DBAFE0E}"/>
              </a:ext>
            </a:extLst>
          </p:cNvPr>
          <p:cNvSpPr/>
          <p:nvPr/>
        </p:nvSpPr>
        <p:spPr>
          <a:xfrm>
            <a:off x="7627921" y="4256936"/>
            <a:ext cx="1794081" cy="369332"/>
          </a:xfrm>
          <a:prstGeom prst="rect">
            <a:avLst/>
          </a:prstGeom>
        </p:spPr>
        <p:txBody>
          <a:bodyPr vert="horz" lIns="0" tIns="45720" rIns="91440" bIns="45720" rtlCol="0">
            <a:normAutofit/>
          </a:bodyPr>
          <a:lstStyle/>
          <a:p>
            <a:pPr>
              <a:lnSpc>
                <a:spcPct val="90000"/>
              </a:lnSpc>
              <a:spcBef>
                <a:spcPts val="1000"/>
              </a:spcBef>
            </a:pPr>
            <a:r>
              <a:rPr lang="en-US" sz="2000" b="1" dirty="0">
                <a:solidFill>
                  <a:schemeClr val="bg1"/>
                </a:solidFill>
              </a:rPr>
              <a:t>Marie Yap</a:t>
            </a:r>
          </a:p>
        </p:txBody>
      </p:sp>
      <p:sp>
        <p:nvSpPr>
          <p:cNvPr id="7" name="Rectangle 6">
            <a:extLst>
              <a:ext uri="{FF2B5EF4-FFF2-40B4-BE49-F238E27FC236}">
                <a16:creationId xmlns:a16="http://schemas.microsoft.com/office/drawing/2014/main" id="{AD3BAF74-F590-432D-BC01-7354C21120A8}"/>
              </a:ext>
            </a:extLst>
          </p:cNvPr>
          <p:cNvSpPr/>
          <p:nvPr/>
        </p:nvSpPr>
        <p:spPr>
          <a:xfrm>
            <a:off x="7618734" y="4626268"/>
            <a:ext cx="3409245" cy="729943"/>
          </a:xfrm>
          <a:prstGeom prst="rect">
            <a:avLst/>
          </a:prstGeom>
        </p:spPr>
        <p:txBody>
          <a:bodyPr vert="horz" lIns="0" tIns="45720" rIns="91440" bIns="45720" rtlCol="0">
            <a:normAutofit/>
          </a:bodyPr>
          <a:lstStyle/>
          <a:p>
            <a:pPr>
              <a:lnSpc>
                <a:spcPct val="90000"/>
              </a:lnSpc>
              <a:spcBef>
                <a:spcPts val="1000"/>
              </a:spcBef>
              <a:spcAft>
                <a:spcPts val="300"/>
              </a:spcAft>
            </a:pPr>
            <a:r>
              <a:rPr lang="en-US" sz="1600" dirty="0">
                <a:solidFill>
                  <a:schemeClr val="bg1"/>
                </a:solidFill>
              </a:rPr>
              <a:t>Principal Solutions Architect</a:t>
            </a:r>
          </a:p>
          <a:p>
            <a:pPr>
              <a:lnSpc>
                <a:spcPct val="90000"/>
              </a:lnSpc>
              <a:spcBef>
                <a:spcPts val="1000"/>
              </a:spcBef>
              <a:spcAft>
                <a:spcPts val="300"/>
              </a:spcAft>
            </a:pPr>
            <a:r>
              <a:rPr lang="en-US" sz="1600" dirty="0">
                <a:solidFill>
                  <a:schemeClr val="bg1"/>
                </a:solidFill>
              </a:rPr>
              <a:t>Amazon Web Services</a:t>
            </a:r>
          </a:p>
        </p:txBody>
      </p:sp>
    </p:spTree>
    <p:extLst>
      <p:ext uri="{BB962C8B-B14F-4D97-AF65-F5344CB8AC3E}">
        <p14:creationId xmlns:p14="http://schemas.microsoft.com/office/powerpoint/2010/main" val="1674511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A75486-3EA3-4759-BDCE-59BAC47DC8E1}"/>
              </a:ext>
            </a:extLst>
          </p:cNvPr>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297124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2">
            <a:extLst>
              <a:ext uri="{FF2B5EF4-FFF2-40B4-BE49-F238E27FC236}">
                <a16:creationId xmlns:a16="http://schemas.microsoft.com/office/drawing/2014/main" id="{41E831BF-3093-4EF5-B140-5267962A8D64}"/>
              </a:ext>
            </a:extLst>
          </p:cNvPr>
          <p:cNvSpPr txBox="1">
            <a:spLocks/>
          </p:cNvSpPr>
          <p:nvPr/>
        </p:nvSpPr>
        <p:spPr>
          <a:xfrm>
            <a:off x="609600" y="378285"/>
            <a:ext cx="10972800" cy="915248"/>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400" b="0" i="0" kern="1200">
                <a:solidFill>
                  <a:schemeClr val="tx1"/>
                </a:solidFill>
                <a:latin typeface="+mj-lt"/>
                <a:ea typeface="+mj-ea"/>
                <a:cs typeface="Amazon Ember Regular" charset="0"/>
              </a:defRPr>
            </a:lvl1pPr>
          </a:lstStyle>
          <a:p>
            <a:pPr algn="ctr" defTabSz="609585"/>
            <a:r>
              <a:rPr lang="en-US" dirty="0">
                <a:solidFill>
                  <a:srgbClr val="FFCC00"/>
                </a:solidFill>
                <a:latin typeface="Amazon Ember"/>
              </a:rPr>
              <a:t>HOW IT WORKS</a:t>
            </a:r>
            <a:br>
              <a:rPr lang="en-US" sz="3200" dirty="0">
                <a:solidFill>
                  <a:srgbClr val="FFFFFF"/>
                </a:solidFill>
                <a:latin typeface="Amazon Ember"/>
              </a:rPr>
            </a:br>
            <a:r>
              <a:rPr lang="en-US" sz="3200" dirty="0">
                <a:solidFill>
                  <a:srgbClr val="FFFFFF"/>
                </a:solidFill>
                <a:latin typeface="Amazon Ember"/>
              </a:rPr>
              <a:t>Amazon Forecast</a:t>
            </a:r>
          </a:p>
        </p:txBody>
      </p:sp>
      <p:sp>
        <p:nvSpPr>
          <p:cNvPr id="48" name="Rectangle 47">
            <a:extLst>
              <a:ext uri="{FF2B5EF4-FFF2-40B4-BE49-F238E27FC236}">
                <a16:creationId xmlns:a16="http://schemas.microsoft.com/office/drawing/2014/main" id="{E4AE9D49-3B8D-4BFF-B672-B19FCBEE7487}"/>
              </a:ext>
            </a:extLst>
          </p:cNvPr>
          <p:cNvSpPr/>
          <p:nvPr/>
        </p:nvSpPr>
        <p:spPr>
          <a:xfrm>
            <a:off x="3395979" y="1862264"/>
            <a:ext cx="110168" cy="669416"/>
          </a:xfrm>
          <a:prstGeom prst="rect">
            <a:avLst/>
          </a:prstGeom>
          <a:solidFill>
            <a:schemeClr val="bg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609585"/>
            <a:endParaRPr lang="en-US" sz="2400" dirty="0" err="1">
              <a:solidFill>
                <a:srgbClr val="FFFFFF"/>
              </a:solidFill>
              <a:latin typeface="Amazon Ember"/>
            </a:endParaRPr>
          </a:p>
        </p:txBody>
      </p:sp>
      <p:sp>
        <p:nvSpPr>
          <p:cNvPr id="49" name="Rectangle 48">
            <a:extLst>
              <a:ext uri="{FF2B5EF4-FFF2-40B4-BE49-F238E27FC236}">
                <a16:creationId xmlns:a16="http://schemas.microsoft.com/office/drawing/2014/main" id="{2FC3E827-7965-453B-BD2C-42295B3ED709}"/>
              </a:ext>
            </a:extLst>
          </p:cNvPr>
          <p:cNvSpPr/>
          <p:nvPr/>
        </p:nvSpPr>
        <p:spPr>
          <a:xfrm>
            <a:off x="3395979" y="3053857"/>
            <a:ext cx="110168" cy="669416"/>
          </a:xfrm>
          <a:prstGeom prst="rect">
            <a:avLst/>
          </a:prstGeom>
          <a:solidFill>
            <a:schemeClr val="bg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609585"/>
            <a:endParaRPr lang="en-US" sz="2400" dirty="0" err="1">
              <a:solidFill>
                <a:srgbClr val="FFFFFF"/>
              </a:solidFill>
              <a:latin typeface="Amazon Ember"/>
            </a:endParaRPr>
          </a:p>
        </p:txBody>
      </p:sp>
      <p:sp>
        <p:nvSpPr>
          <p:cNvPr id="50" name="Rectangle 49">
            <a:extLst>
              <a:ext uri="{FF2B5EF4-FFF2-40B4-BE49-F238E27FC236}">
                <a16:creationId xmlns:a16="http://schemas.microsoft.com/office/drawing/2014/main" id="{10C2FDA7-45A5-499A-BC7F-0E5F74922620}"/>
              </a:ext>
            </a:extLst>
          </p:cNvPr>
          <p:cNvSpPr/>
          <p:nvPr/>
        </p:nvSpPr>
        <p:spPr>
          <a:xfrm>
            <a:off x="3395979" y="4245452"/>
            <a:ext cx="110168" cy="669416"/>
          </a:xfrm>
          <a:prstGeom prst="rect">
            <a:avLst/>
          </a:prstGeom>
          <a:solidFill>
            <a:schemeClr val="bg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609585"/>
            <a:endParaRPr lang="en-US" sz="2400" dirty="0" err="1">
              <a:solidFill>
                <a:srgbClr val="FFFFFF"/>
              </a:solidFill>
              <a:latin typeface="Amazon Ember"/>
            </a:endParaRPr>
          </a:p>
        </p:txBody>
      </p:sp>
      <p:sp>
        <p:nvSpPr>
          <p:cNvPr id="51" name="Amazon…">
            <a:extLst>
              <a:ext uri="{FF2B5EF4-FFF2-40B4-BE49-F238E27FC236}">
                <a16:creationId xmlns:a16="http://schemas.microsoft.com/office/drawing/2014/main" id="{B17C4814-F9EC-4F27-AD01-452304E02166}"/>
              </a:ext>
            </a:extLst>
          </p:cNvPr>
          <p:cNvSpPr txBox="1"/>
          <p:nvPr/>
        </p:nvSpPr>
        <p:spPr>
          <a:xfrm>
            <a:off x="4312089" y="2159203"/>
            <a:ext cx="2201248" cy="638638"/>
          </a:xfrm>
          <a:prstGeom prst="rect">
            <a:avLst/>
          </a:prstGeom>
          <a:ln w="12700">
            <a:noFill/>
            <a:miter lim="400000"/>
          </a:ln>
          <a:extLst>
            <a:ext uri="{C572A759-6A51-4108-AA02-DFA0A04FC94B}">
              <ma14:wrappingTextBoxFlag xmlns:ma14="http://schemas.microsoft.com/office/mac/drawingml/2011/main" xmlns="" val="1"/>
            </a:ext>
          </a:extLst>
        </p:spPr>
        <p:txBody>
          <a:bodyPr wrap="square" lIns="11431" tIns="11431" rIns="11431" bIns="11431" anchor="ctr">
            <a:spAutoFit/>
          </a:bodyPr>
          <a:lstStyle>
            <a:lvl1pPr algn="ctr" defTabSz="914400">
              <a:lnSpc>
                <a:spcPct val="80000"/>
              </a:lnSpc>
              <a:defRPr sz="5000">
                <a:solidFill>
                  <a:srgbClr val="FFFFFF"/>
                </a:solidFill>
                <a:latin typeface="Amazon Ember"/>
                <a:ea typeface="Amazon Ember"/>
                <a:cs typeface="Amazon Ember"/>
                <a:sym typeface="Amazon Ember"/>
              </a:defRPr>
            </a:lvl1pPr>
          </a:lstStyle>
          <a:p>
            <a:pPr defTabSz="1219170" hangingPunct="0">
              <a:lnSpc>
                <a:spcPct val="100000"/>
              </a:lnSpc>
            </a:pPr>
            <a:r>
              <a:rPr sz="2000" kern="0" dirty="0">
                <a:cs typeface="Arial" panose="020B0604020202020204" pitchFamily="34" charset="0"/>
              </a:rPr>
              <a:t>Amazon</a:t>
            </a:r>
            <a:endParaRPr lang="en-US" sz="2000" kern="0" dirty="0">
              <a:cs typeface="Arial" panose="020B0604020202020204" pitchFamily="34" charset="0"/>
            </a:endParaRPr>
          </a:p>
          <a:p>
            <a:pPr defTabSz="1219170" hangingPunct="0">
              <a:lnSpc>
                <a:spcPct val="100000"/>
              </a:lnSpc>
            </a:pPr>
            <a:r>
              <a:rPr lang="en-US" sz="2000" kern="0" dirty="0">
                <a:cs typeface="Arial" panose="020B0604020202020204" pitchFamily="34" charset="0"/>
              </a:rPr>
              <a:t>Forecast</a:t>
            </a:r>
            <a:endParaRPr sz="2000" kern="0" dirty="0">
              <a:cs typeface="Arial" panose="020B0604020202020204" pitchFamily="34" charset="0"/>
            </a:endParaRPr>
          </a:p>
        </p:txBody>
      </p:sp>
      <p:sp>
        <p:nvSpPr>
          <p:cNvPr id="52" name="Music recommendation">
            <a:extLst>
              <a:ext uri="{FF2B5EF4-FFF2-40B4-BE49-F238E27FC236}">
                <a16:creationId xmlns:a16="http://schemas.microsoft.com/office/drawing/2014/main" id="{D31342A0-3DCD-4F36-9810-7E1806DA046F}"/>
              </a:ext>
            </a:extLst>
          </p:cNvPr>
          <p:cNvSpPr txBox="1"/>
          <p:nvPr/>
        </p:nvSpPr>
        <p:spPr>
          <a:xfrm>
            <a:off x="7445714" y="3278511"/>
            <a:ext cx="1101319" cy="946415"/>
          </a:xfrm>
          <a:prstGeom prst="rect">
            <a:avLst/>
          </a:prstGeom>
          <a:ln w="12700">
            <a:miter lim="400000"/>
          </a:ln>
          <a:extLst>
            <a:ext uri="{C572A759-6A51-4108-AA02-DFA0A04FC94B}">
              <ma14:wrappingTextBoxFlag xmlns:ma14="http://schemas.microsoft.com/office/mac/drawingml/2011/main" xmlns="" val="1"/>
            </a:ext>
          </a:extLst>
        </p:spPr>
        <p:txBody>
          <a:bodyPr wrap="square" lIns="11431" tIns="11431" rIns="11431" bIns="11431">
            <a:spAutoFit/>
          </a:bodyPr>
          <a:lstStyle/>
          <a:p>
            <a:pPr algn="ctr" defTabSz="609585" hangingPunct="0">
              <a:defRPr sz="5000">
                <a:solidFill>
                  <a:srgbClr val="FFFFFF"/>
                </a:solidFill>
                <a:latin typeface="Amazon Ember"/>
                <a:ea typeface="Amazon Ember"/>
                <a:cs typeface="Amazon Ember"/>
                <a:sym typeface="Amazon Ember"/>
              </a:defRPr>
            </a:pPr>
            <a:r>
              <a:rPr lang="en-US" sz="2000" kern="0" dirty="0">
                <a:solidFill>
                  <a:srgbClr val="FFFFFF"/>
                </a:solidFill>
                <a:latin typeface="Amazon Ember"/>
                <a:ea typeface="Amazon Ember"/>
                <a:cs typeface="Arial" panose="020B0604020202020204" pitchFamily="34" charset="0"/>
                <a:sym typeface="Amazon Ember"/>
              </a:rPr>
              <a:t>Highly accurate forecasts</a:t>
            </a:r>
            <a:endParaRPr sz="2000" kern="0" dirty="0">
              <a:solidFill>
                <a:srgbClr val="FFFFFF"/>
              </a:solidFill>
              <a:latin typeface="Amazon Ember"/>
              <a:ea typeface="Amazon Ember"/>
              <a:cs typeface="Arial" panose="020B0604020202020204" pitchFamily="34" charset="0"/>
              <a:sym typeface="Amazon Ember"/>
            </a:endParaRPr>
          </a:p>
        </p:txBody>
      </p:sp>
      <p:sp>
        <p:nvSpPr>
          <p:cNvPr id="53" name="Tracks, artists, albums">
            <a:extLst>
              <a:ext uri="{FF2B5EF4-FFF2-40B4-BE49-F238E27FC236}">
                <a16:creationId xmlns:a16="http://schemas.microsoft.com/office/drawing/2014/main" id="{80161F7F-A70E-4B2F-A435-72AF9D95FFAD}"/>
              </a:ext>
            </a:extLst>
          </p:cNvPr>
          <p:cNvSpPr txBox="1"/>
          <p:nvPr/>
        </p:nvSpPr>
        <p:spPr>
          <a:xfrm>
            <a:off x="319039" y="3022241"/>
            <a:ext cx="2335816" cy="741102"/>
          </a:xfrm>
          <a:prstGeom prst="rect">
            <a:avLst/>
          </a:prstGeom>
          <a:ln w="12700">
            <a:noFill/>
            <a:miter lim="400000"/>
          </a:ln>
          <a:extLst>
            <a:ext uri="{C572A759-6A51-4108-AA02-DFA0A04FC94B}">
              <ma14:wrappingTextBoxFlag xmlns:ma14="http://schemas.microsoft.com/office/mac/drawingml/2011/main" xmlns="" val="1"/>
            </a:ext>
          </a:extLst>
        </p:spPr>
        <p:txBody>
          <a:bodyPr wrap="square" lIns="11431" tIns="11431" rIns="11431" bIns="11431">
            <a:spAutoFit/>
          </a:bodyPr>
          <a:lstStyle>
            <a:lvl1pPr algn="r">
              <a:defRPr sz="4000">
                <a:solidFill>
                  <a:srgbClr val="FFFFFF"/>
                </a:solidFill>
                <a:latin typeface="Amazon Ember"/>
                <a:ea typeface="Amazon Ember"/>
                <a:cs typeface="Amazon Ember"/>
                <a:sym typeface="Amazon Ember"/>
              </a:defRPr>
            </a:lvl1pPr>
          </a:lstStyle>
          <a:p>
            <a:pPr defTabSz="609585" hangingPunct="0"/>
            <a:r>
              <a:rPr lang="en-US" sz="2000" b="1" kern="0" dirty="0">
                <a:solidFill>
                  <a:srgbClr val="FFCC00"/>
                </a:solidFill>
                <a:cs typeface="Arial" panose="020B0604020202020204" pitchFamily="34" charset="0"/>
              </a:rPr>
              <a:t>Related data</a:t>
            </a:r>
            <a:br>
              <a:rPr lang="en-US" sz="2000" kern="0" dirty="0">
                <a:solidFill>
                  <a:srgbClr val="FFCC00"/>
                </a:solidFill>
                <a:cs typeface="Arial" panose="020B0604020202020204" pitchFamily="34" charset="0"/>
              </a:rPr>
            </a:br>
            <a:r>
              <a:rPr lang="en-US" sz="1333" kern="0" dirty="0">
                <a:cs typeface="Arial" panose="020B0604020202020204" pitchFamily="34" charset="0"/>
              </a:rPr>
              <a:t>Price, promotions, </a:t>
            </a:r>
          </a:p>
          <a:p>
            <a:pPr defTabSz="609585" hangingPunct="0"/>
            <a:r>
              <a:rPr lang="en-US" sz="1333" kern="0" dirty="0">
                <a:cs typeface="Arial" panose="020B0604020202020204" pitchFamily="34" charset="0"/>
              </a:rPr>
              <a:t>custom events</a:t>
            </a:r>
          </a:p>
        </p:txBody>
      </p:sp>
      <p:sp>
        <p:nvSpPr>
          <p:cNvPr id="54" name="Tracks, artists, albums">
            <a:extLst>
              <a:ext uri="{FF2B5EF4-FFF2-40B4-BE49-F238E27FC236}">
                <a16:creationId xmlns:a16="http://schemas.microsoft.com/office/drawing/2014/main" id="{ACCC4BCD-FD81-4CC7-B6A4-F48B0E3BB10A}"/>
              </a:ext>
            </a:extLst>
          </p:cNvPr>
          <p:cNvSpPr txBox="1"/>
          <p:nvPr/>
        </p:nvSpPr>
        <p:spPr>
          <a:xfrm>
            <a:off x="753797" y="4251299"/>
            <a:ext cx="1901059" cy="741102"/>
          </a:xfrm>
          <a:prstGeom prst="rect">
            <a:avLst/>
          </a:prstGeom>
          <a:ln w="12700">
            <a:noFill/>
            <a:miter lim="400000"/>
          </a:ln>
          <a:extLst>
            <a:ext uri="{C572A759-6A51-4108-AA02-DFA0A04FC94B}">
              <ma14:wrappingTextBoxFlag xmlns:ma14="http://schemas.microsoft.com/office/mac/drawingml/2011/main" xmlns="" val="1"/>
            </a:ext>
          </a:extLst>
        </p:spPr>
        <p:txBody>
          <a:bodyPr wrap="square" lIns="11431" tIns="11431" rIns="11431" bIns="11431">
            <a:spAutoFit/>
          </a:bodyPr>
          <a:lstStyle>
            <a:lvl1pPr algn="r">
              <a:defRPr sz="4000">
                <a:solidFill>
                  <a:srgbClr val="FFFFFF"/>
                </a:solidFill>
                <a:latin typeface="Amazon Ember"/>
                <a:ea typeface="Amazon Ember"/>
                <a:cs typeface="Amazon Ember"/>
                <a:sym typeface="Amazon Ember"/>
              </a:defRPr>
            </a:lvl1pPr>
          </a:lstStyle>
          <a:p>
            <a:pPr defTabSz="609585" hangingPunct="0"/>
            <a:r>
              <a:rPr lang="en-US" sz="2000" b="1" kern="0" dirty="0">
                <a:solidFill>
                  <a:srgbClr val="FFCC00"/>
                </a:solidFill>
                <a:cs typeface="Arial" panose="020B0604020202020204" pitchFamily="34" charset="0"/>
              </a:rPr>
              <a:t>Item metadata</a:t>
            </a:r>
            <a:br>
              <a:rPr lang="en-US" sz="2000" kern="0" dirty="0">
                <a:cs typeface="Arial" panose="020B0604020202020204" pitchFamily="34" charset="0"/>
              </a:rPr>
            </a:br>
            <a:r>
              <a:rPr lang="en-US" sz="1333" kern="0" dirty="0">
                <a:cs typeface="Arial" panose="020B0604020202020204" pitchFamily="34" charset="0"/>
              </a:rPr>
              <a:t>Color, city, category, brand, author, size</a:t>
            </a:r>
          </a:p>
        </p:txBody>
      </p:sp>
      <p:sp>
        <p:nvSpPr>
          <p:cNvPr id="55" name="Tracks, artists, albums">
            <a:extLst>
              <a:ext uri="{FF2B5EF4-FFF2-40B4-BE49-F238E27FC236}">
                <a16:creationId xmlns:a16="http://schemas.microsoft.com/office/drawing/2014/main" id="{10E4A335-772E-4600-B340-4C7B03F7A894}"/>
              </a:ext>
            </a:extLst>
          </p:cNvPr>
          <p:cNvSpPr txBox="1"/>
          <p:nvPr/>
        </p:nvSpPr>
        <p:spPr>
          <a:xfrm>
            <a:off x="494609" y="1812563"/>
            <a:ext cx="2160247" cy="741102"/>
          </a:xfrm>
          <a:prstGeom prst="rect">
            <a:avLst/>
          </a:prstGeom>
          <a:ln w="12700">
            <a:noFill/>
            <a:miter lim="400000"/>
          </a:ln>
          <a:extLst>
            <a:ext uri="{C572A759-6A51-4108-AA02-DFA0A04FC94B}">
              <ma14:wrappingTextBoxFlag xmlns:ma14="http://schemas.microsoft.com/office/mac/drawingml/2011/main" xmlns="" val="1"/>
            </a:ext>
          </a:extLst>
        </p:spPr>
        <p:txBody>
          <a:bodyPr wrap="square" lIns="11431" tIns="11431" rIns="11431" bIns="11431">
            <a:spAutoFit/>
          </a:bodyPr>
          <a:lstStyle>
            <a:lvl1pPr algn="r">
              <a:defRPr sz="4000">
                <a:solidFill>
                  <a:srgbClr val="FFFFFF"/>
                </a:solidFill>
                <a:latin typeface="Amazon Ember"/>
                <a:ea typeface="Amazon Ember"/>
                <a:cs typeface="Amazon Ember"/>
                <a:sym typeface="Amazon Ember"/>
              </a:defRPr>
            </a:lvl1pPr>
          </a:lstStyle>
          <a:p>
            <a:pPr defTabSz="609585" hangingPunct="0"/>
            <a:r>
              <a:rPr lang="en-US" sz="2000" b="1" kern="0" dirty="0">
                <a:solidFill>
                  <a:srgbClr val="FFCC00"/>
                </a:solidFill>
                <a:cs typeface="Arial" panose="020B0604020202020204" pitchFamily="34" charset="0"/>
              </a:rPr>
              <a:t>Historical data</a:t>
            </a:r>
          </a:p>
          <a:p>
            <a:pPr defTabSz="609585" hangingPunct="0"/>
            <a:r>
              <a:rPr lang="en-US" sz="1333" kern="0" dirty="0">
                <a:cs typeface="Arial" panose="020B0604020202020204" pitchFamily="34" charset="0"/>
              </a:rPr>
              <a:t>Sales, inventory, call volume, resource demand</a:t>
            </a:r>
          </a:p>
        </p:txBody>
      </p:sp>
      <p:sp>
        <p:nvSpPr>
          <p:cNvPr id="56" name="Rectangle 55">
            <a:extLst>
              <a:ext uri="{FF2B5EF4-FFF2-40B4-BE49-F238E27FC236}">
                <a16:creationId xmlns:a16="http://schemas.microsoft.com/office/drawing/2014/main" id="{2DFB4478-359B-49CA-BA2B-FAB0773D8F53}"/>
              </a:ext>
            </a:extLst>
          </p:cNvPr>
          <p:cNvSpPr/>
          <p:nvPr/>
        </p:nvSpPr>
        <p:spPr>
          <a:xfrm>
            <a:off x="3805092" y="3199279"/>
            <a:ext cx="378573" cy="378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609585"/>
            <a:endParaRPr lang="en-US" sz="2400" dirty="0" err="1">
              <a:solidFill>
                <a:schemeClr val="bg1"/>
              </a:solidFill>
              <a:latin typeface="Amazon Ember"/>
            </a:endParaRPr>
          </a:p>
        </p:txBody>
      </p:sp>
      <p:cxnSp>
        <p:nvCxnSpPr>
          <p:cNvPr id="57" name="Connector: Elbow 19">
            <a:extLst>
              <a:ext uri="{FF2B5EF4-FFF2-40B4-BE49-F238E27FC236}">
                <a16:creationId xmlns:a16="http://schemas.microsoft.com/office/drawing/2014/main" id="{41B506F1-F3BA-45A9-B239-1326505D06CA}"/>
              </a:ext>
            </a:extLst>
          </p:cNvPr>
          <p:cNvCxnSpPr>
            <a:cxnSpLocks/>
            <a:stCxn id="48" idx="3"/>
            <a:endCxn id="56" idx="0"/>
          </p:cNvCxnSpPr>
          <p:nvPr/>
        </p:nvCxnSpPr>
        <p:spPr>
          <a:xfrm>
            <a:off x="3506149" y="2196972"/>
            <a:ext cx="488231" cy="1002307"/>
          </a:xfrm>
          <a:prstGeom prst="bentConnector2">
            <a:avLst/>
          </a:prstGeom>
          <a:ln w="19050">
            <a:solidFill>
              <a:schemeClr val="bg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58" name="Connector: Elbow 232">
            <a:extLst>
              <a:ext uri="{FF2B5EF4-FFF2-40B4-BE49-F238E27FC236}">
                <a16:creationId xmlns:a16="http://schemas.microsoft.com/office/drawing/2014/main" id="{961A8888-746F-4209-9BD2-D64DEBB3560A}"/>
              </a:ext>
            </a:extLst>
          </p:cNvPr>
          <p:cNvCxnSpPr>
            <a:cxnSpLocks/>
            <a:stCxn id="50" idx="3"/>
            <a:endCxn id="56" idx="2"/>
          </p:cNvCxnSpPr>
          <p:nvPr/>
        </p:nvCxnSpPr>
        <p:spPr>
          <a:xfrm flipV="1">
            <a:off x="3506149" y="3577854"/>
            <a:ext cx="488231" cy="1002308"/>
          </a:xfrm>
          <a:prstGeom prst="bentConnector2">
            <a:avLst/>
          </a:prstGeom>
          <a:ln w="19050">
            <a:solidFill>
              <a:schemeClr val="bg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C51EAF6-E9C9-49F4-B522-11BA1850C501}"/>
              </a:ext>
            </a:extLst>
          </p:cNvPr>
          <p:cNvCxnSpPr>
            <a:cxnSpLocks/>
            <a:stCxn id="49" idx="3"/>
            <a:endCxn id="56" idx="1"/>
          </p:cNvCxnSpPr>
          <p:nvPr/>
        </p:nvCxnSpPr>
        <p:spPr>
          <a:xfrm>
            <a:off x="3506147" y="3388565"/>
            <a:ext cx="298944" cy="0"/>
          </a:xfrm>
          <a:prstGeom prst="straightConnector1">
            <a:avLst/>
          </a:prstGeom>
          <a:ln w="19050">
            <a:solidFill>
              <a:schemeClr val="bg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83BDA5B-5047-42CA-BC67-C30E8160C1E4}"/>
              </a:ext>
            </a:extLst>
          </p:cNvPr>
          <p:cNvCxnSpPr>
            <a:cxnSpLocks/>
            <a:stCxn id="56" idx="3"/>
            <a:endCxn id="117" idx="1"/>
          </p:cNvCxnSpPr>
          <p:nvPr/>
        </p:nvCxnSpPr>
        <p:spPr>
          <a:xfrm flipV="1">
            <a:off x="4183664" y="3372212"/>
            <a:ext cx="2712085" cy="16355"/>
          </a:xfrm>
          <a:prstGeom prst="straightConnector1">
            <a:avLst/>
          </a:prstGeom>
          <a:ln w="19050">
            <a:solidFill>
              <a:schemeClr val="accent4"/>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61" name="Oval 34">
            <a:extLst>
              <a:ext uri="{FF2B5EF4-FFF2-40B4-BE49-F238E27FC236}">
                <a16:creationId xmlns:a16="http://schemas.microsoft.com/office/drawing/2014/main" id="{7491B56B-AE86-4363-AFF8-7F6EB5F93D1C}"/>
              </a:ext>
            </a:extLst>
          </p:cNvPr>
          <p:cNvSpPr/>
          <p:nvPr/>
        </p:nvSpPr>
        <p:spPr>
          <a:xfrm>
            <a:off x="4925547" y="2887467"/>
            <a:ext cx="975360" cy="975360"/>
          </a:xfrm>
          <a:prstGeom prst="ellipse">
            <a:avLst/>
          </a:prstGeom>
          <a:solidFill>
            <a:srgbClr val="1C232F"/>
          </a:solidFill>
          <a:ln w="19050" cap="flat" cmpd="sng" algn="ctr">
            <a:solidFill>
              <a:schemeClr val="accent4"/>
            </a:solidFill>
            <a:prstDash val="solid"/>
            <a:miter lim="800000"/>
          </a:ln>
          <a:effectLst/>
        </p:spPr>
        <p:txBody>
          <a:bodyPr rot="0" spcFirstLastPara="0" vertOverflow="overflow" horzOverflow="overflow" vert="horz" wrap="square" lIns="329184" tIns="60960" rIns="0" bIns="60960" numCol="1" spcCol="0" rtlCol="0" fromWordArt="0" anchor="t" anchorCtr="0" forceAA="0" compatLnSpc="1">
            <a:prstTxWarp prst="textNoShape">
              <a:avLst/>
            </a:prstTxWarp>
            <a:noAutofit/>
          </a:bodyPr>
          <a:lstStyle/>
          <a:p>
            <a:pPr defTabSz="1219140"/>
            <a:endParaRPr sz="800" kern="0" dirty="0">
              <a:solidFill>
                <a:srgbClr val="FF9900"/>
              </a:solidFill>
              <a:latin typeface="Arial" panose="020B0604020202020204"/>
              <a:sym typeface="Helvetica"/>
            </a:endParaRPr>
          </a:p>
        </p:txBody>
      </p:sp>
      <p:pic>
        <p:nvPicPr>
          <p:cNvPr id="62" name="Picture 61" descr="Picture 66">
            <a:extLst>
              <a:ext uri="{FF2B5EF4-FFF2-40B4-BE49-F238E27FC236}">
                <a16:creationId xmlns:a16="http://schemas.microsoft.com/office/drawing/2014/main" id="{3784B370-52E6-4734-8619-84A9918209E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37155" y="3117003"/>
            <a:ext cx="552144" cy="543125"/>
          </a:xfrm>
          <a:prstGeom prst="rect">
            <a:avLst/>
          </a:prstGeom>
          <a:ln w="12700">
            <a:miter lim="400000"/>
          </a:ln>
        </p:spPr>
      </p:pic>
      <p:pic>
        <p:nvPicPr>
          <p:cNvPr id="63" name="Picture 62">
            <a:extLst>
              <a:ext uri="{FF2B5EF4-FFF2-40B4-BE49-F238E27FC236}">
                <a16:creationId xmlns:a16="http://schemas.microsoft.com/office/drawing/2014/main" id="{4357F4E9-A323-47E3-8DDD-65662B6392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9904" y="3035340"/>
            <a:ext cx="666549" cy="669883"/>
          </a:xfrm>
          <a:prstGeom prst="rect">
            <a:avLst/>
          </a:prstGeom>
        </p:spPr>
      </p:pic>
      <p:pic>
        <p:nvPicPr>
          <p:cNvPr id="64" name="Picture 63">
            <a:extLst>
              <a:ext uri="{FF2B5EF4-FFF2-40B4-BE49-F238E27FC236}">
                <a16:creationId xmlns:a16="http://schemas.microsoft.com/office/drawing/2014/main" id="{876D11F1-473F-417F-85EA-C195A78CF4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0899" y="1791853"/>
            <a:ext cx="803660" cy="803660"/>
          </a:xfrm>
          <a:prstGeom prst="rect">
            <a:avLst/>
          </a:prstGeom>
        </p:spPr>
      </p:pic>
      <p:grpSp>
        <p:nvGrpSpPr>
          <p:cNvPr id="67" name="Graphic 4965">
            <a:extLst>
              <a:ext uri="{FF2B5EF4-FFF2-40B4-BE49-F238E27FC236}">
                <a16:creationId xmlns:a16="http://schemas.microsoft.com/office/drawing/2014/main" id="{EBE5F927-467D-45B8-ABA9-3930C05743AD}"/>
              </a:ext>
            </a:extLst>
          </p:cNvPr>
          <p:cNvGrpSpPr/>
          <p:nvPr/>
        </p:nvGrpSpPr>
        <p:grpSpPr>
          <a:xfrm>
            <a:off x="2820753" y="4313810"/>
            <a:ext cx="414465" cy="538276"/>
            <a:chOff x="-1227704" y="-1096232"/>
            <a:chExt cx="1101661" cy="1430752"/>
          </a:xfrm>
        </p:grpSpPr>
        <p:sp>
          <p:nvSpPr>
            <p:cNvPr id="69" name="Freeform: Shape 194">
              <a:extLst>
                <a:ext uri="{FF2B5EF4-FFF2-40B4-BE49-F238E27FC236}">
                  <a16:creationId xmlns:a16="http://schemas.microsoft.com/office/drawing/2014/main" id="{AFF3FCCF-F5AC-4D57-AC9C-F903E8D26985}"/>
                </a:ext>
              </a:extLst>
            </p:cNvPr>
            <p:cNvSpPr/>
            <p:nvPr/>
          </p:nvSpPr>
          <p:spPr>
            <a:xfrm rot="-10800000">
              <a:off x="-827654" y="-867632"/>
              <a:ext cx="73152" cy="73152"/>
            </a:xfrm>
            <a:custGeom>
              <a:avLst/>
              <a:gdLst>
                <a:gd name="connsiteX0" fmla="*/ 0 w 73152"/>
                <a:gd name="connsiteY0" fmla="*/ 0 h 73152"/>
                <a:gd name="connsiteX1" fmla="*/ 73152 w 73152"/>
                <a:gd name="connsiteY1" fmla="*/ 0 h 73152"/>
                <a:gd name="connsiteX2" fmla="*/ 73152 w 73152"/>
                <a:gd name="connsiteY2" fmla="*/ 73152 h 73152"/>
                <a:gd name="connsiteX3" fmla="*/ 0 w 73152"/>
                <a:gd name="connsiteY3" fmla="*/ 73152 h 73152"/>
              </a:gdLst>
              <a:ahLst/>
              <a:cxnLst>
                <a:cxn ang="0">
                  <a:pos x="connsiteX0" y="connsiteY0"/>
                </a:cxn>
                <a:cxn ang="0">
                  <a:pos x="connsiteX1" y="connsiteY1"/>
                </a:cxn>
                <a:cxn ang="0">
                  <a:pos x="connsiteX2" y="connsiteY2"/>
                </a:cxn>
                <a:cxn ang="0">
                  <a:pos x="connsiteX3" y="connsiteY3"/>
                </a:cxn>
              </a:cxnLst>
              <a:rect l="l" t="t" r="r" b="b"/>
              <a:pathLst>
                <a:path w="73152" h="73152">
                  <a:moveTo>
                    <a:pt x="0" y="0"/>
                  </a:moveTo>
                  <a:lnTo>
                    <a:pt x="73152" y="0"/>
                  </a:lnTo>
                  <a:lnTo>
                    <a:pt x="73152" y="73152"/>
                  </a:lnTo>
                  <a:lnTo>
                    <a:pt x="0" y="73152"/>
                  </a:lnTo>
                  <a:close/>
                </a:path>
              </a:pathLst>
            </a:custGeom>
            <a:noFill/>
            <a:ln w="12700"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sp>
          <p:nvSpPr>
            <p:cNvPr id="72" name="Freeform: Shape 195">
              <a:extLst>
                <a:ext uri="{FF2B5EF4-FFF2-40B4-BE49-F238E27FC236}">
                  <a16:creationId xmlns:a16="http://schemas.microsoft.com/office/drawing/2014/main" id="{07F784CD-0543-4707-A9D5-D65002387C13}"/>
                </a:ext>
              </a:extLst>
            </p:cNvPr>
            <p:cNvSpPr/>
            <p:nvPr/>
          </p:nvSpPr>
          <p:spPr>
            <a:xfrm rot="-10800000">
              <a:off x="-684779" y="-1024794"/>
              <a:ext cx="73152" cy="73152"/>
            </a:xfrm>
            <a:custGeom>
              <a:avLst/>
              <a:gdLst>
                <a:gd name="connsiteX0" fmla="*/ 0 w 73152"/>
                <a:gd name="connsiteY0" fmla="*/ 0 h 73152"/>
                <a:gd name="connsiteX1" fmla="*/ 73152 w 73152"/>
                <a:gd name="connsiteY1" fmla="*/ 0 h 73152"/>
                <a:gd name="connsiteX2" fmla="*/ 73152 w 73152"/>
                <a:gd name="connsiteY2" fmla="*/ 73152 h 73152"/>
                <a:gd name="connsiteX3" fmla="*/ 0 w 73152"/>
                <a:gd name="connsiteY3" fmla="*/ 73152 h 73152"/>
              </a:gdLst>
              <a:ahLst/>
              <a:cxnLst>
                <a:cxn ang="0">
                  <a:pos x="connsiteX0" y="connsiteY0"/>
                </a:cxn>
                <a:cxn ang="0">
                  <a:pos x="connsiteX1" y="connsiteY1"/>
                </a:cxn>
                <a:cxn ang="0">
                  <a:pos x="connsiteX2" y="connsiteY2"/>
                </a:cxn>
                <a:cxn ang="0">
                  <a:pos x="connsiteX3" y="connsiteY3"/>
                </a:cxn>
              </a:cxnLst>
              <a:rect l="l" t="t" r="r" b="b"/>
              <a:pathLst>
                <a:path w="73152" h="73152">
                  <a:moveTo>
                    <a:pt x="0" y="0"/>
                  </a:moveTo>
                  <a:lnTo>
                    <a:pt x="73152" y="0"/>
                  </a:lnTo>
                  <a:lnTo>
                    <a:pt x="73152" y="73152"/>
                  </a:lnTo>
                  <a:lnTo>
                    <a:pt x="0" y="73152"/>
                  </a:lnTo>
                  <a:close/>
                </a:path>
              </a:pathLst>
            </a:custGeom>
            <a:noFill/>
            <a:ln w="12700"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sp>
          <p:nvSpPr>
            <p:cNvPr id="95" name="Freeform: Shape 196">
              <a:extLst>
                <a:ext uri="{FF2B5EF4-FFF2-40B4-BE49-F238E27FC236}">
                  <a16:creationId xmlns:a16="http://schemas.microsoft.com/office/drawing/2014/main" id="{03322F1E-D13C-40D2-A7AB-8DEB37146DDD}"/>
                </a:ext>
              </a:extLst>
            </p:cNvPr>
            <p:cNvSpPr/>
            <p:nvPr/>
          </p:nvSpPr>
          <p:spPr>
            <a:xfrm rot="-10800000">
              <a:off x="-1227704" y="-1096232"/>
              <a:ext cx="73152" cy="73152"/>
            </a:xfrm>
            <a:custGeom>
              <a:avLst/>
              <a:gdLst>
                <a:gd name="connsiteX0" fmla="*/ 0 w 73152"/>
                <a:gd name="connsiteY0" fmla="*/ 0 h 73152"/>
                <a:gd name="connsiteX1" fmla="*/ 73152 w 73152"/>
                <a:gd name="connsiteY1" fmla="*/ 0 h 73152"/>
                <a:gd name="connsiteX2" fmla="*/ 73152 w 73152"/>
                <a:gd name="connsiteY2" fmla="*/ 73152 h 73152"/>
                <a:gd name="connsiteX3" fmla="*/ 0 w 73152"/>
                <a:gd name="connsiteY3" fmla="*/ 73152 h 73152"/>
              </a:gdLst>
              <a:ahLst/>
              <a:cxnLst>
                <a:cxn ang="0">
                  <a:pos x="connsiteX0" y="connsiteY0"/>
                </a:cxn>
                <a:cxn ang="0">
                  <a:pos x="connsiteX1" y="connsiteY1"/>
                </a:cxn>
                <a:cxn ang="0">
                  <a:pos x="connsiteX2" y="connsiteY2"/>
                </a:cxn>
                <a:cxn ang="0">
                  <a:pos x="connsiteX3" y="connsiteY3"/>
                </a:cxn>
              </a:cxnLst>
              <a:rect l="l" t="t" r="r" b="b"/>
              <a:pathLst>
                <a:path w="73152" h="73152">
                  <a:moveTo>
                    <a:pt x="0" y="0"/>
                  </a:moveTo>
                  <a:lnTo>
                    <a:pt x="73152" y="0"/>
                  </a:lnTo>
                  <a:lnTo>
                    <a:pt x="73152" y="73152"/>
                  </a:lnTo>
                  <a:lnTo>
                    <a:pt x="0" y="73152"/>
                  </a:lnTo>
                  <a:close/>
                </a:path>
              </a:pathLst>
            </a:custGeom>
            <a:noFill/>
            <a:ln w="12700"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sp>
          <p:nvSpPr>
            <p:cNvPr id="96" name="Freeform: Shape 197">
              <a:extLst>
                <a:ext uri="{FF2B5EF4-FFF2-40B4-BE49-F238E27FC236}">
                  <a16:creationId xmlns:a16="http://schemas.microsoft.com/office/drawing/2014/main" id="{1AF39B28-87AF-46AD-B5A0-B2AD4BD0A5D8}"/>
                </a:ext>
              </a:extLst>
            </p:cNvPr>
            <p:cNvSpPr/>
            <p:nvPr/>
          </p:nvSpPr>
          <p:spPr>
            <a:xfrm rot="-10800000">
              <a:off x="-569812" y="-785622"/>
              <a:ext cx="73151" cy="73152"/>
            </a:xfrm>
            <a:custGeom>
              <a:avLst/>
              <a:gdLst>
                <a:gd name="connsiteX0" fmla="*/ 0 w 73151"/>
                <a:gd name="connsiteY0" fmla="*/ 0 h 73152"/>
                <a:gd name="connsiteX1" fmla="*/ 73152 w 73151"/>
                <a:gd name="connsiteY1" fmla="*/ 0 h 73152"/>
                <a:gd name="connsiteX2" fmla="*/ 73152 w 73151"/>
                <a:gd name="connsiteY2" fmla="*/ 73152 h 73152"/>
                <a:gd name="connsiteX3" fmla="*/ 0 w 73151"/>
                <a:gd name="connsiteY3" fmla="*/ 73152 h 73152"/>
              </a:gdLst>
              <a:ahLst/>
              <a:cxnLst>
                <a:cxn ang="0">
                  <a:pos x="connsiteX0" y="connsiteY0"/>
                </a:cxn>
                <a:cxn ang="0">
                  <a:pos x="connsiteX1" y="connsiteY1"/>
                </a:cxn>
                <a:cxn ang="0">
                  <a:pos x="connsiteX2" y="connsiteY2"/>
                </a:cxn>
                <a:cxn ang="0">
                  <a:pos x="connsiteX3" y="connsiteY3"/>
                </a:cxn>
              </a:cxnLst>
              <a:rect l="l" t="t" r="r" b="b"/>
              <a:pathLst>
                <a:path w="73151" h="73152">
                  <a:moveTo>
                    <a:pt x="0" y="0"/>
                  </a:moveTo>
                  <a:lnTo>
                    <a:pt x="73152" y="0"/>
                  </a:lnTo>
                  <a:lnTo>
                    <a:pt x="73152" y="73152"/>
                  </a:lnTo>
                  <a:lnTo>
                    <a:pt x="0" y="73152"/>
                  </a:lnTo>
                  <a:close/>
                </a:path>
              </a:pathLst>
            </a:custGeom>
            <a:noFill/>
            <a:ln w="12700"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sp>
          <p:nvSpPr>
            <p:cNvPr id="97" name="Freeform: Shape 198">
              <a:extLst>
                <a:ext uri="{FF2B5EF4-FFF2-40B4-BE49-F238E27FC236}">
                  <a16:creationId xmlns:a16="http://schemas.microsoft.com/office/drawing/2014/main" id="{65AC709B-B9C3-46B5-93F4-71ADFA35158F}"/>
                </a:ext>
              </a:extLst>
            </p:cNvPr>
            <p:cNvSpPr/>
            <p:nvPr/>
          </p:nvSpPr>
          <p:spPr>
            <a:xfrm rot="-10800000">
              <a:off x="-925476" y="-708850"/>
              <a:ext cx="73151" cy="73151"/>
            </a:xfrm>
            <a:custGeom>
              <a:avLst/>
              <a:gdLst>
                <a:gd name="connsiteX0" fmla="*/ 0 w 73151"/>
                <a:gd name="connsiteY0" fmla="*/ 0 h 73151"/>
                <a:gd name="connsiteX1" fmla="*/ 73152 w 73151"/>
                <a:gd name="connsiteY1" fmla="*/ 0 h 73151"/>
                <a:gd name="connsiteX2" fmla="*/ 73152 w 73151"/>
                <a:gd name="connsiteY2" fmla="*/ 73152 h 73151"/>
                <a:gd name="connsiteX3" fmla="*/ 0 w 73151"/>
                <a:gd name="connsiteY3" fmla="*/ 73152 h 73151"/>
              </a:gdLst>
              <a:ahLst/>
              <a:cxnLst>
                <a:cxn ang="0">
                  <a:pos x="connsiteX0" y="connsiteY0"/>
                </a:cxn>
                <a:cxn ang="0">
                  <a:pos x="connsiteX1" y="connsiteY1"/>
                </a:cxn>
                <a:cxn ang="0">
                  <a:pos x="connsiteX2" y="connsiteY2"/>
                </a:cxn>
                <a:cxn ang="0">
                  <a:pos x="connsiteX3" y="connsiteY3"/>
                </a:cxn>
              </a:cxnLst>
              <a:rect l="l" t="t" r="r" b="b"/>
              <a:pathLst>
                <a:path w="73151" h="73151">
                  <a:moveTo>
                    <a:pt x="0" y="0"/>
                  </a:moveTo>
                  <a:lnTo>
                    <a:pt x="73152" y="0"/>
                  </a:lnTo>
                  <a:lnTo>
                    <a:pt x="73152" y="73152"/>
                  </a:lnTo>
                  <a:lnTo>
                    <a:pt x="0" y="73152"/>
                  </a:lnTo>
                  <a:close/>
                </a:path>
              </a:pathLst>
            </a:custGeom>
            <a:noFill/>
            <a:ln w="12700"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sp>
          <p:nvSpPr>
            <p:cNvPr id="98" name="Freeform: Shape 199">
              <a:extLst>
                <a:ext uri="{FF2B5EF4-FFF2-40B4-BE49-F238E27FC236}">
                  <a16:creationId xmlns:a16="http://schemas.microsoft.com/office/drawing/2014/main" id="{B5F2F8B4-FCF6-49DC-9F79-8C9E72078064}"/>
                </a:ext>
              </a:extLst>
            </p:cNvPr>
            <p:cNvSpPr/>
            <p:nvPr/>
          </p:nvSpPr>
          <p:spPr>
            <a:xfrm rot="-10800000">
              <a:off x="-725165" y="-723614"/>
              <a:ext cx="73152" cy="73151"/>
            </a:xfrm>
            <a:custGeom>
              <a:avLst/>
              <a:gdLst>
                <a:gd name="connsiteX0" fmla="*/ 0 w 73152"/>
                <a:gd name="connsiteY0" fmla="*/ 0 h 73151"/>
                <a:gd name="connsiteX1" fmla="*/ 73152 w 73152"/>
                <a:gd name="connsiteY1" fmla="*/ 0 h 73151"/>
                <a:gd name="connsiteX2" fmla="*/ 73152 w 73152"/>
                <a:gd name="connsiteY2" fmla="*/ 73152 h 73151"/>
                <a:gd name="connsiteX3" fmla="*/ 0 w 73152"/>
                <a:gd name="connsiteY3" fmla="*/ 73152 h 73151"/>
              </a:gdLst>
              <a:ahLst/>
              <a:cxnLst>
                <a:cxn ang="0">
                  <a:pos x="connsiteX0" y="connsiteY0"/>
                </a:cxn>
                <a:cxn ang="0">
                  <a:pos x="connsiteX1" y="connsiteY1"/>
                </a:cxn>
                <a:cxn ang="0">
                  <a:pos x="connsiteX2" y="connsiteY2"/>
                </a:cxn>
                <a:cxn ang="0">
                  <a:pos x="connsiteX3" y="connsiteY3"/>
                </a:cxn>
              </a:cxnLst>
              <a:rect l="l" t="t" r="r" b="b"/>
              <a:pathLst>
                <a:path w="73152" h="73151">
                  <a:moveTo>
                    <a:pt x="0" y="0"/>
                  </a:moveTo>
                  <a:lnTo>
                    <a:pt x="73152" y="0"/>
                  </a:lnTo>
                  <a:lnTo>
                    <a:pt x="73152" y="73152"/>
                  </a:lnTo>
                  <a:lnTo>
                    <a:pt x="0" y="73152"/>
                  </a:lnTo>
                  <a:close/>
                </a:path>
              </a:pathLst>
            </a:custGeom>
            <a:noFill/>
            <a:ln w="12700"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sp>
          <p:nvSpPr>
            <p:cNvPr id="99" name="Freeform: Shape 200">
              <a:extLst>
                <a:ext uri="{FF2B5EF4-FFF2-40B4-BE49-F238E27FC236}">
                  <a16:creationId xmlns:a16="http://schemas.microsoft.com/office/drawing/2014/main" id="{3793D2DB-F4D8-45C8-BC36-263DA129D350}"/>
                </a:ext>
              </a:extLst>
            </p:cNvPr>
            <p:cNvSpPr/>
            <p:nvPr/>
          </p:nvSpPr>
          <p:spPr>
            <a:xfrm rot="-10800000">
              <a:off x="-949383" y="-470249"/>
              <a:ext cx="73152" cy="73152"/>
            </a:xfrm>
            <a:custGeom>
              <a:avLst/>
              <a:gdLst>
                <a:gd name="connsiteX0" fmla="*/ 0 w 73152"/>
                <a:gd name="connsiteY0" fmla="*/ 0 h 73152"/>
                <a:gd name="connsiteX1" fmla="*/ 73152 w 73152"/>
                <a:gd name="connsiteY1" fmla="*/ 0 h 73152"/>
                <a:gd name="connsiteX2" fmla="*/ 73152 w 73152"/>
                <a:gd name="connsiteY2" fmla="*/ 73152 h 73152"/>
                <a:gd name="connsiteX3" fmla="*/ 0 w 73152"/>
                <a:gd name="connsiteY3" fmla="*/ 73152 h 73152"/>
              </a:gdLst>
              <a:ahLst/>
              <a:cxnLst>
                <a:cxn ang="0">
                  <a:pos x="connsiteX0" y="connsiteY0"/>
                </a:cxn>
                <a:cxn ang="0">
                  <a:pos x="connsiteX1" y="connsiteY1"/>
                </a:cxn>
                <a:cxn ang="0">
                  <a:pos x="connsiteX2" y="connsiteY2"/>
                </a:cxn>
                <a:cxn ang="0">
                  <a:pos x="connsiteX3" y="connsiteY3"/>
                </a:cxn>
              </a:cxnLst>
              <a:rect l="l" t="t" r="r" b="b"/>
              <a:pathLst>
                <a:path w="73152" h="73152">
                  <a:moveTo>
                    <a:pt x="0" y="0"/>
                  </a:moveTo>
                  <a:lnTo>
                    <a:pt x="73152" y="0"/>
                  </a:lnTo>
                  <a:lnTo>
                    <a:pt x="73152" y="73152"/>
                  </a:lnTo>
                  <a:lnTo>
                    <a:pt x="0" y="73152"/>
                  </a:lnTo>
                  <a:close/>
                </a:path>
              </a:pathLst>
            </a:custGeom>
            <a:noFill/>
            <a:ln w="12700"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sp>
          <p:nvSpPr>
            <p:cNvPr id="100" name="Freeform: Shape 201">
              <a:extLst>
                <a:ext uri="{FF2B5EF4-FFF2-40B4-BE49-F238E27FC236}">
                  <a16:creationId xmlns:a16="http://schemas.microsoft.com/office/drawing/2014/main" id="{2DCFA899-1BFF-4EA4-8005-FF0A7DBC1DE2}"/>
                </a:ext>
              </a:extLst>
            </p:cNvPr>
            <p:cNvSpPr/>
            <p:nvPr/>
          </p:nvSpPr>
          <p:spPr>
            <a:xfrm rot="-10800000">
              <a:off x="-1106546" y="-613124"/>
              <a:ext cx="73152" cy="73152"/>
            </a:xfrm>
            <a:custGeom>
              <a:avLst/>
              <a:gdLst>
                <a:gd name="connsiteX0" fmla="*/ 0 w 73152"/>
                <a:gd name="connsiteY0" fmla="*/ 0 h 73152"/>
                <a:gd name="connsiteX1" fmla="*/ 73152 w 73152"/>
                <a:gd name="connsiteY1" fmla="*/ 0 h 73152"/>
                <a:gd name="connsiteX2" fmla="*/ 73152 w 73152"/>
                <a:gd name="connsiteY2" fmla="*/ 73152 h 73152"/>
                <a:gd name="connsiteX3" fmla="*/ 0 w 73152"/>
                <a:gd name="connsiteY3" fmla="*/ 73152 h 73152"/>
              </a:gdLst>
              <a:ahLst/>
              <a:cxnLst>
                <a:cxn ang="0">
                  <a:pos x="connsiteX0" y="connsiteY0"/>
                </a:cxn>
                <a:cxn ang="0">
                  <a:pos x="connsiteX1" y="connsiteY1"/>
                </a:cxn>
                <a:cxn ang="0">
                  <a:pos x="connsiteX2" y="connsiteY2"/>
                </a:cxn>
                <a:cxn ang="0">
                  <a:pos x="connsiteX3" y="connsiteY3"/>
                </a:cxn>
              </a:cxnLst>
              <a:rect l="l" t="t" r="r" b="b"/>
              <a:pathLst>
                <a:path w="73152" h="73152">
                  <a:moveTo>
                    <a:pt x="0" y="0"/>
                  </a:moveTo>
                  <a:lnTo>
                    <a:pt x="73152" y="0"/>
                  </a:lnTo>
                  <a:lnTo>
                    <a:pt x="73152" y="73152"/>
                  </a:lnTo>
                  <a:lnTo>
                    <a:pt x="0" y="73152"/>
                  </a:lnTo>
                  <a:close/>
                </a:path>
              </a:pathLst>
            </a:custGeom>
            <a:noFill/>
            <a:ln w="12700"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sp>
          <p:nvSpPr>
            <p:cNvPr id="101" name="Freeform: Shape 202">
              <a:extLst>
                <a:ext uri="{FF2B5EF4-FFF2-40B4-BE49-F238E27FC236}">
                  <a16:creationId xmlns:a16="http://schemas.microsoft.com/office/drawing/2014/main" id="{A316B736-7095-4E5C-B7E0-F9A002139AD0}"/>
                </a:ext>
              </a:extLst>
            </p:cNvPr>
            <p:cNvSpPr/>
            <p:nvPr/>
          </p:nvSpPr>
          <p:spPr>
            <a:xfrm rot="-10800000">
              <a:off x="-1022536" y="-881729"/>
              <a:ext cx="73152" cy="73152"/>
            </a:xfrm>
            <a:custGeom>
              <a:avLst/>
              <a:gdLst>
                <a:gd name="connsiteX0" fmla="*/ 0 w 73152"/>
                <a:gd name="connsiteY0" fmla="*/ 0 h 73152"/>
                <a:gd name="connsiteX1" fmla="*/ 73152 w 73152"/>
                <a:gd name="connsiteY1" fmla="*/ 0 h 73152"/>
                <a:gd name="connsiteX2" fmla="*/ 73152 w 73152"/>
                <a:gd name="connsiteY2" fmla="*/ 73152 h 73152"/>
                <a:gd name="connsiteX3" fmla="*/ 0 w 73152"/>
                <a:gd name="connsiteY3" fmla="*/ 73152 h 73152"/>
              </a:gdLst>
              <a:ahLst/>
              <a:cxnLst>
                <a:cxn ang="0">
                  <a:pos x="connsiteX0" y="connsiteY0"/>
                </a:cxn>
                <a:cxn ang="0">
                  <a:pos x="connsiteX1" y="connsiteY1"/>
                </a:cxn>
                <a:cxn ang="0">
                  <a:pos x="connsiteX2" y="connsiteY2"/>
                </a:cxn>
                <a:cxn ang="0">
                  <a:pos x="connsiteX3" y="connsiteY3"/>
                </a:cxn>
              </a:cxnLst>
              <a:rect l="l" t="t" r="r" b="b"/>
              <a:pathLst>
                <a:path w="73152" h="73152">
                  <a:moveTo>
                    <a:pt x="0" y="0"/>
                  </a:moveTo>
                  <a:lnTo>
                    <a:pt x="73152" y="0"/>
                  </a:lnTo>
                  <a:lnTo>
                    <a:pt x="73152" y="73152"/>
                  </a:lnTo>
                  <a:lnTo>
                    <a:pt x="0" y="73152"/>
                  </a:lnTo>
                  <a:close/>
                </a:path>
              </a:pathLst>
            </a:custGeom>
            <a:noFill/>
            <a:ln w="12700"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sp>
          <p:nvSpPr>
            <p:cNvPr id="102" name="Freeform: Shape 203">
              <a:extLst>
                <a:ext uri="{FF2B5EF4-FFF2-40B4-BE49-F238E27FC236}">
                  <a16:creationId xmlns:a16="http://schemas.microsoft.com/office/drawing/2014/main" id="{226E949E-9278-4F1F-A5C9-9FBB6EBCE2AA}"/>
                </a:ext>
              </a:extLst>
            </p:cNvPr>
            <p:cNvSpPr/>
            <p:nvPr/>
          </p:nvSpPr>
          <p:spPr>
            <a:xfrm>
              <a:off x="-810320" y="-647701"/>
              <a:ext cx="684277" cy="982221"/>
            </a:xfrm>
            <a:custGeom>
              <a:avLst/>
              <a:gdLst>
                <a:gd name="connsiteX0" fmla="*/ 2 w 684277"/>
                <a:gd name="connsiteY0" fmla="*/ 955168 h 982221"/>
                <a:gd name="connsiteX1" fmla="*/ 2 w 684277"/>
                <a:gd name="connsiteY1" fmla="*/ 26672 h 982221"/>
                <a:gd name="connsiteX2" fmla="*/ 26860 w 684277"/>
                <a:gd name="connsiteY2" fmla="*/ 0 h 982221"/>
                <a:gd name="connsiteX3" fmla="*/ 27053 w 684277"/>
                <a:gd name="connsiteY3" fmla="*/ 2 h 982221"/>
                <a:gd name="connsiteX4" fmla="*/ 455678 w 684277"/>
                <a:gd name="connsiteY4" fmla="*/ 1 h 982221"/>
                <a:gd name="connsiteX5" fmla="*/ 684278 w 684277"/>
                <a:gd name="connsiteY5" fmla="*/ 228601 h 982221"/>
                <a:gd name="connsiteX6" fmla="*/ 684278 w 684277"/>
                <a:gd name="connsiteY6" fmla="*/ 955454 h 982221"/>
                <a:gd name="connsiteX7" fmla="*/ 657512 w 684277"/>
                <a:gd name="connsiteY7" fmla="*/ 982219 h 982221"/>
                <a:gd name="connsiteX8" fmla="*/ 27052 w 684277"/>
                <a:gd name="connsiteY8" fmla="*/ 982219 h 982221"/>
                <a:gd name="connsiteX9" fmla="*/ 2 w 684277"/>
                <a:gd name="connsiteY9" fmla="*/ 955743 h 982221"/>
                <a:gd name="connsiteX10" fmla="*/ 2 w 684277"/>
                <a:gd name="connsiteY10" fmla="*/ 955168 h 98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4277" h="982221">
                  <a:moveTo>
                    <a:pt x="2" y="955168"/>
                  </a:moveTo>
                  <a:lnTo>
                    <a:pt x="2" y="26672"/>
                  </a:lnTo>
                  <a:cubicBezTo>
                    <a:pt x="53" y="11890"/>
                    <a:pt x="12078" y="-52"/>
                    <a:pt x="26860" y="0"/>
                  </a:cubicBezTo>
                  <a:cubicBezTo>
                    <a:pt x="26924" y="0"/>
                    <a:pt x="26988" y="1"/>
                    <a:pt x="27053" y="2"/>
                  </a:cubicBezTo>
                  <a:lnTo>
                    <a:pt x="455678" y="1"/>
                  </a:lnTo>
                  <a:lnTo>
                    <a:pt x="684278" y="228601"/>
                  </a:lnTo>
                  <a:lnTo>
                    <a:pt x="684278" y="955454"/>
                  </a:lnTo>
                  <a:cubicBezTo>
                    <a:pt x="684278" y="970236"/>
                    <a:pt x="672294" y="982219"/>
                    <a:pt x="657512" y="982219"/>
                  </a:cubicBezTo>
                  <a:lnTo>
                    <a:pt x="27052" y="982219"/>
                  </a:lnTo>
                  <a:cubicBezTo>
                    <a:pt x="12271" y="982378"/>
                    <a:pt x="160" y="970524"/>
                    <a:pt x="2" y="955743"/>
                  </a:cubicBezTo>
                  <a:cubicBezTo>
                    <a:pt x="-1" y="955551"/>
                    <a:pt x="-1" y="955360"/>
                    <a:pt x="2" y="955168"/>
                  </a:cubicBezTo>
                  <a:close/>
                </a:path>
              </a:pathLst>
            </a:custGeom>
            <a:noFill/>
            <a:ln w="12700" cap="flat">
              <a:solidFill>
                <a:srgbClr val="FFFFFF"/>
              </a:solidFill>
              <a:prstDash val="solid"/>
              <a:round/>
            </a:ln>
          </p:spPr>
          <p:txBody>
            <a:bodyPr rtlCol="0" anchor="ctr"/>
            <a:lstStyle/>
            <a:p>
              <a:pPr defTabSz="609585"/>
              <a:endParaRPr lang="en-US" sz="2400" dirty="0">
                <a:solidFill>
                  <a:srgbClr val="FFFFFF"/>
                </a:solidFill>
                <a:latin typeface="Amazon Ember"/>
              </a:endParaRPr>
            </a:p>
          </p:txBody>
        </p:sp>
        <p:sp>
          <p:nvSpPr>
            <p:cNvPr id="103" name="Freeform: Shape 204">
              <a:extLst>
                <a:ext uri="{FF2B5EF4-FFF2-40B4-BE49-F238E27FC236}">
                  <a16:creationId xmlns:a16="http://schemas.microsoft.com/office/drawing/2014/main" id="{A07E48D0-E813-42B7-A8B3-85D6C483F5D8}"/>
                </a:ext>
              </a:extLst>
            </p:cNvPr>
            <p:cNvSpPr/>
            <p:nvPr/>
          </p:nvSpPr>
          <p:spPr>
            <a:xfrm>
              <a:off x="-354452" y="-647795"/>
              <a:ext cx="228409" cy="228409"/>
            </a:xfrm>
            <a:custGeom>
              <a:avLst/>
              <a:gdLst>
                <a:gd name="connsiteX0" fmla="*/ 0 w 228409"/>
                <a:gd name="connsiteY0" fmla="*/ 228410 h 228409"/>
                <a:gd name="connsiteX1" fmla="*/ 228409 w 228409"/>
                <a:gd name="connsiteY1" fmla="*/ 228410 h 228409"/>
                <a:gd name="connsiteX2" fmla="*/ 0 w 228409"/>
                <a:gd name="connsiteY2" fmla="*/ 0 h 228409"/>
                <a:gd name="connsiteX3" fmla="*/ 0 w 228409"/>
                <a:gd name="connsiteY3" fmla="*/ 228410 h 228409"/>
              </a:gdLst>
              <a:ahLst/>
              <a:cxnLst>
                <a:cxn ang="0">
                  <a:pos x="connsiteX0" y="connsiteY0"/>
                </a:cxn>
                <a:cxn ang="0">
                  <a:pos x="connsiteX1" y="connsiteY1"/>
                </a:cxn>
                <a:cxn ang="0">
                  <a:pos x="connsiteX2" y="connsiteY2"/>
                </a:cxn>
                <a:cxn ang="0">
                  <a:pos x="connsiteX3" y="connsiteY3"/>
                </a:cxn>
              </a:cxnLst>
              <a:rect l="l" t="t" r="r" b="b"/>
              <a:pathLst>
                <a:path w="228409" h="228409">
                  <a:moveTo>
                    <a:pt x="0" y="228410"/>
                  </a:moveTo>
                  <a:lnTo>
                    <a:pt x="228409" y="228410"/>
                  </a:lnTo>
                  <a:lnTo>
                    <a:pt x="0" y="0"/>
                  </a:lnTo>
                  <a:lnTo>
                    <a:pt x="0" y="228410"/>
                  </a:lnTo>
                  <a:close/>
                </a:path>
              </a:pathLst>
            </a:custGeom>
            <a:noFill/>
            <a:ln w="12700" cap="flat">
              <a:solidFill>
                <a:srgbClr val="FFFFFF"/>
              </a:solidFill>
              <a:prstDash val="solid"/>
              <a:round/>
            </a:ln>
          </p:spPr>
          <p:txBody>
            <a:bodyPr rtlCol="0" anchor="ctr"/>
            <a:lstStyle/>
            <a:p>
              <a:pPr defTabSz="609585"/>
              <a:endParaRPr lang="en-US" sz="2400" dirty="0">
                <a:solidFill>
                  <a:srgbClr val="FFFFFF"/>
                </a:solidFill>
                <a:latin typeface="Amazon Ember"/>
              </a:endParaRPr>
            </a:p>
          </p:txBody>
        </p:sp>
        <p:sp>
          <p:nvSpPr>
            <p:cNvPr id="104" name="Freeform: Shape 205">
              <a:extLst>
                <a:ext uri="{FF2B5EF4-FFF2-40B4-BE49-F238E27FC236}">
                  <a16:creationId xmlns:a16="http://schemas.microsoft.com/office/drawing/2014/main" id="{CA07F848-3541-43C0-99A2-6A3BD8954377}"/>
                </a:ext>
              </a:extLst>
            </p:cNvPr>
            <p:cNvSpPr/>
            <p:nvPr/>
          </p:nvSpPr>
          <p:spPr>
            <a:xfrm>
              <a:off x="-510948" y="-101250"/>
              <a:ext cx="284702" cy="9525"/>
            </a:xfrm>
            <a:custGeom>
              <a:avLst/>
              <a:gdLst>
                <a:gd name="connsiteX0" fmla="*/ 0 w 284702"/>
                <a:gd name="connsiteY0" fmla="*/ 0 h 9525"/>
                <a:gd name="connsiteX1" fmla="*/ 284702 w 284702"/>
                <a:gd name="connsiteY1" fmla="*/ 0 h 9525"/>
              </a:gdLst>
              <a:ahLst/>
              <a:cxnLst>
                <a:cxn ang="0">
                  <a:pos x="connsiteX0" y="connsiteY0"/>
                </a:cxn>
                <a:cxn ang="0">
                  <a:pos x="connsiteX1" y="connsiteY1"/>
                </a:cxn>
              </a:cxnLst>
              <a:rect l="l" t="t" r="r" b="b"/>
              <a:pathLst>
                <a:path w="284702" h="9525">
                  <a:moveTo>
                    <a:pt x="0" y="0"/>
                  </a:moveTo>
                  <a:lnTo>
                    <a:pt x="284702" y="0"/>
                  </a:lnTo>
                </a:path>
              </a:pathLst>
            </a:custGeom>
            <a:ln w="12700" cap="flat">
              <a:solidFill>
                <a:srgbClr val="FFFFFF"/>
              </a:solidFill>
              <a:prstDash val="solid"/>
              <a:round/>
            </a:ln>
          </p:spPr>
          <p:txBody>
            <a:bodyPr rtlCol="0" anchor="ctr"/>
            <a:lstStyle/>
            <a:p>
              <a:pPr defTabSz="609585"/>
              <a:endParaRPr lang="en-US" sz="2400" dirty="0">
                <a:solidFill>
                  <a:srgbClr val="FFFFFF"/>
                </a:solidFill>
                <a:latin typeface="Amazon Ember"/>
              </a:endParaRPr>
            </a:p>
          </p:txBody>
        </p:sp>
        <p:sp>
          <p:nvSpPr>
            <p:cNvPr id="105" name="Freeform: Shape 206">
              <a:extLst>
                <a:ext uri="{FF2B5EF4-FFF2-40B4-BE49-F238E27FC236}">
                  <a16:creationId xmlns:a16="http://schemas.microsoft.com/office/drawing/2014/main" id="{D17CC48E-680A-4859-B133-AEBBC70F6D20}"/>
                </a:ext>
              </a:extLst>
            </p:cNvPr>
            <p:cNvSpPr/>
            <p:nvPr/>
          </p:nvSpPr>
          <p:spPr>
            <a:xfrm>
              <a:off x="-510948" y="166401"/>
              <a:ext cx="284702" cy="9525"/>
            </a:xfrm>
            <a:custGeom>
              <a:avLst/>
              <a:gdLst>
                <a:gd name="connsiteX0" fmla="*/ 0 w 284702"/>
                <a:gd name="connsiteY0" fmla="*/ 0 h 9525"/>
                <a:gd name="connsiteX1" fmla="*/ 284702 w 284702"/>
                <a:gd name="connsiteY1" fmla="*/ 0 h 9525"/>
              </a:gdLst>
              <a:ahLst/>
              <a:cxnLst>
                <a:cxn ang="0">
                  <a:pos x="connsiteX0" y="connsiteY0"/>
                </a:cxn>
                <a:cxn ang="0">
                  <a:pos x="connsiteX1" y="connsiteY1"/>
                </a:cxn>
              </a:cxnLst>
              <a:rect l="l" t="t" r="r" b="b"/>
              <a:pathLst>
                <a:path w="284702" h="9525">
                  <a:moveTo>
                    <a:pt x="0" y="0"/>
                  </a:moveTo>
                  <a:lnTo>
                    <a:pt x="284702" y="0"/>
                  </a:lnTo>
                </a:path>
              </a:pathLst>
            </a:custGeom>
            <a:ln w="12700" cap="flat">
              <a:solidFill>
                <a:srgbClr val="FFFFFF"/>
              </a:solidFill>
              <a:prstDash val="solid"/>
              <a:round/>
            </a:ln>
          </p:spPr>
          <p:txBody>
            <a:bodyPr rtlCol="0" anchor="ctr"/>
            <a:lstStyle/>
            <a:p>
              <a:pPr defTabSz="609585"/>
              <a:endParaRPr lang="en-US" sz="2400" dirty="0">
                <a:solidFill>
                  <a:srgbClr val="FFFFFF"/>
                </a:solidFill>
                <a:latin typeface="Amazon Ember"/>
              </a:endParaRPr>
            </a:p>
          </p:txBody>
        </p:sp>
        <p:sp>
          <p:nvSpPr>
            <p:cNvPr id="106" name="Freeform: Shape 207">
              <a:extLst>
                <a:ext uri="{FF2B5EF4-FFF2-40B4-BE49-F238E27FC236}">
                  <a16:creationId xmlns:a16="http://schemas.microsoft.com/office/drawing/2014/main" id="{23E91950-794C-46AE-9D31-B0A2748BBC05}"/>
                </a:ext>
              </a:extLst>
            </p:cNvPr>
            <p:cNvSpPr/>
            <p:nvPr/>
          </p:nvSpPr>
          <p:spPr>
            <a:xfrm>
              <a:off x="-510948" y="-229838"/>
              <a:ext cx="284702" cy="9525"/>
            </a:xfrm>
            <a:custGeom>
              <a:avLst/>
              <a:gdLst>
                <a:gd name="connsiteX0" fmla="*/ 0 w 284702"/>
                <a:gd name="connsiteY0" fmla="*/ 0 h 9525"/>
                <a:gd name="connsiteX1" fmla="*/ 284702 w 284702"/>
                <a:gd name="connsiteY1" fmla="*/ 0 h 9525"/>
              </a:gdLst>
              <a:ahLst/>
              <a:cxnLst>
                <a:cxn ang="0">
                  <a:pos x="connsiteX0" y="connsiteY0"/>
                </a:cxn>
                <a:cxn ang="0">
                  <a:pos x="connsiteX1" y="connsiteY1"/>
                </a:cxn>
              </a:cxnLst>
              <a:rect l="l" t="t" r="r" b="b"/>
              <a:pathLst>
                <a:path w="284702" h="9525">
                  <a:moveTo>
                    <a:pt x="0" y="0"/>
                  </a:moveTo>
                  <a:lnTo>
                    <a:pt x="284702" y="0"/>
                  </a:lnTo>
                </a:path>
              </a:pathLst>
            </a:custGeom>
            <a:ln w="12700" cap="flat">
              <a:solidFill>
                <a:srgbClr val="FFFFFF"/>
              </a:solidFill>
              <a:prstDash val="solid"/>
              <a:round/>
            </a:ln>
          </p:spPr>
          <p:txBody>
            <a:bodyPr rtlCol="0" anchor="ctr"/>
            <a:lstStyle/>
            <a:p>
              <a:pPr defTabSz="609585"/>
              <a:endParaRPr lang="en-US" sz="2400" dirty="0">
                <a:solidFill>
                  <a:srgbClr val="FFFFFF"/>
                </a:solidFill>
                <a:latin typeface="Amazon Ember"/>
              </a:endParaRPr>
            </a:p>
          </p:txBody>
        </p:sp>
        <p:sp>
          <p:nvSpPr>
            <p:cNvPr id="107" name="Freeform: Shape 208">
              <a:extLst>
                <a:ext uri="{FF2B5EF4-FFF2-40B4-BE49-F238E27FC236}">
                  <a16:creationId xmlns:a16="http://schemas.microsoft.com/office/drawing/2014/main" id="{42C0B016-CA32-46A6-8D47-4CD122E46F9B}"/>
                </a:ext>
              </a:extLst>
            </p:cNvPr>
            <p:cNvSpPr/>
            <p:nvPr/>
          </p:nvSpPr>
          <p:spPr>
            <a:xfrm>
              <a:off x="-510948" y="37814"/>
              <a:ext cx="284702" cy="9525"/>
            </a:xfrm>
            <a:custGeom>
              <a:avLst/>
              <a:gdLst>
                <a:gd name="connsiteX0" fmla="*/ 0 w 284702"/>
                <a:gd name="connsiteY0" fmla="*/ 0 h 9525"/>
                <a:gd name="connsiteX1" fmla="*/ 284702 w 284702"/>
                <a:gd name="connsiteY1" fmla="*/ 0 h 9525"/>
              </a:gdLst>
              <a:ahLst/>
              <a:cxnLst>
                <a:cxn ang="0">
                  <a:pos x="connsiteX0" y="connsiteY0"/>
                </a:cxn>
                <a:cxn ang="0">
                  <a:pos x="connsiteX1" y="connsiteY1"/>
                </a:cxn>
              </a:cxnLst>
              <a:rect l="l" t="t" r="r" b="b"/>
              <a:pathLst>
                <a:path w="284702" h="9525">
                  <a:moveTo>
                    <a:pt x="0" y="0"/>
                  </a:moveTo>
                  <a:lnTo>
                    <a:pt x="284702" y="0"/>
                  </a:lnTo>
                </a:path>
              </a:pathLst>
            </a:custGeom>
            <a:ln w="12700" cap="flat">
              <a:solidFill>
                <a:srgbClr val="FFFFFF"/>
              </a:solidFill>
              <a:prstDash val="solid"/>
              <a:round/>
            </a:ln>
          </p:spPr>
          <p:txBody>
            <a:bodyPr rtlCol="0" anchor="ctr"/>
            <a:lstStyle/>
            <a:p>
              <a:pPr defTabSz="609585"/>
              <a:endParaRPr lang="en-US" sz="2400" dirty="0">
                <a:solidFill>
                  <a:srgbClr val="FFFFFF"/>
                </a:solidFill>
                <a:latin typeface="Amazon Ember"/>
              </a:endParaRPr>
            </a:p>
          </p:txBody>
        </p:sp>
        <p:sp>
          <p:nvSpPr>
            <p:cNvPr id="108" name="Freeform: Shape 209">
              <a:extLst>
                <a:ext uri="{FF2B5EF4-FFF2-40B4-BE49-F238E27FC236}">
                  <a16:creationId xmlns:a16="http://schemas.microsoft.com/office/drawing/2014/main" id="{1F644329-1929-4CDB-A0C7-EA26B9F5002C}"/>
                </a:ext>
              </a:extLst>
            </p:cNvPr>
            <p:cNvSpPr/>
            <p:nvPr/>
          </p:nvSpPr>
          <p:spPr>
            <a:xfrm>
              <a:off x="-510948" y="-368998"/>
              <a:ext cx="93154" cy="9525"/>
            </a:xfrm>
            <a:custGeom>
              <a:avLst/>
              <a:gdLst>
                <a:gd name="connsiteX0" fmla="*/ 0 w 93154"/>
                <a:gd name="connsiteY0" fmla="*/ 0 h 9525"/>
                <a:gd name="connsiteX1" fmla="*/ 93154 w 93154"/>
                <a:gd name="connsiteY1" fmla="*/ 0 h 9525"/>
              </a:gdLst>
              <a:ahLst/>
              <a:cxnLst>
                <a:cxn ang="0">
                  <a:pos x="connsiteX0" y="connsiteY0"/>
                </a:cxn>
                <a:cxn ang="0">
                  <a:pos x="connsiteX1" y="connsiteY1"/>
                </a:cxn>
              </a:cxnLst>
              <a:rect l="l" t="t" r="r" b="b"/>
              <a:pathLst>
                <a:path w="93154" h="9525">
                  <a:moveTo>
                    <a:pt x="0" y="0"/>
                  </a:moveTo>
                  <a:lnTo>
                    <a:pt x="93154" y="0"/>
                  </a:lnTo>
                </a:path>
              </a:pathLst>
            </a:custGeom>
            <a:ln w="12700" cap="flat">
              <a:solidFill>
                <a:srgbClr val="FFFFFF"/>
              </a:solidFill>
              <a:prstDash val="solid"/>
              <a:round/>
            </a:ln>
          </p:spPr>
          <p:txBody>
            <a:bodyPr rtlCol="0" anchor="ctr"/>
            <a:lstStyle/>
            <a:p>
              <a:pPr defTabSz="609585"/>
              <a:endParaRPr lang="en-US" sz="2400" dirty="0">
                <a:solidFill>
                  <a:srgbClr val="FFFFFF"/>
                </a:solidFill>
                <a:latin typeface="Amazon Ember"/>
              </a:endParaRPr>
            </a:p>
          </p:txBody>
        </p:sp>
        <p:sp>
          <p:nvSpPr>
            <p:cNvPr id="109" name="Freeform: Shape 210">
              <a:extLst>
                <a:ext uri="{FF2B5EF4-FFF2-40B4-BE49-F238E27FC236}">
                  <a16:creationId xmlns:a16="http://schemas.microsoft.com/office/drawing/2014/main" id="{CF735D01-98D5-4EEE-ACAF-CBAAACCF1544}"/>
                </a:ext>
              </a:extLst>
            </p:cNvPr>
            <p:cNvSpPr/>
            <p:nvPr/>
          </p:nvSpPr>
          <p:spPr>
            <a:xfrm>
              <a:off x="-712687" y="-419385"/>
              <a:ext cx="148875" cy="105822"/>
            </a:xfrm>
            <a:custGeom>
              <a:avLst/>
              <a:gdLst>
                <a:gd name="connsiteX0" fmla="*/ 0 w 148875"/>
                <a:gd name="connsiteY0" fmla="*/ 62865 h 105822"/>
                <a:gd name="connsiteX1" fmla="*/ 42958 w 148875"/>
                <a:gd name="connsiteY1" fmla="*/ 105823 h 105822"/>
                <a:gd name="connsiteX2" fmla="*/ 148876 w 148875"/>
                <a:gd name="connsiteY2" fmla="*/ 0 h 105822"/>
              </a:gdLst>
              <a:ahLst/>
              <a:cxnLst>
                <a:cxn ang="0">
                  <a:pos x="connsiteX0" y="connsiteY0"/>
                </a:cxn>
                <a:cxn ang="0">
                  <a:pos x="connsiteX1" y="connsiteY1"/>
                </a:cxn>
                <a:cxn ang="0">
                  <a:pos x="connsiteX2" y="connsiteY2"/>
                </a:cxn>
              </a:cxnLst>
              <a:rect l="l" t="t" r="r" b="b"/>
              <a:pathLst>
                <a:path w="148875" h="105822">
                  <a:moveTo>
                    <a:pt x="0" y="62865"/>
                  </a:moveTo>
                  <a:lnTo>
                    <a:pt x="42958" y="105823"/>
                  </a:lnTo>
                  <a:lnTo>
                    <a:pt x="148876" y="0"/>
                  </a:lnTo>
                </a:path>
              </a:pathLst>
            </a:custGeom>
            <a:noFill/>
            <a:ln w="12700" cap="flat">
              <a:solidFill>
                <a:srgbClr val="FFFFFF"/>
              </a:solidFill>
              <a:prstDash val="solid"/>
              <a:round/>
            </a:ln>
          </p:spPr>
          <p:txBody>
            <a:bodyPr rtlCol="0" anchor="ctr"/>
            <a:lstStyle/>
            <a:p>
              <a:pPr defTabSz="609585"/>
              <a:endParaRPr lang="en-US" sz="2400" dirty="0">
                <a:solidFill>
                  <a:srgbClr val="FFFFFF"/>
                </a:solidFill>
                <a:latin typeface="Amazon Ember"/>
              </a:endParaRPr>
            </a:p>
          </p:txBody>
        </p:sp>
        <p:sp>
          <p:nvSpPr>
            <p:cNvPr id="110" name="Freeform: Shape 211">
              <a:extLst>
                <a:ext uri="{FF2B5EF4-FFF2-40B4-BE49-F238E27FC236}">
                  <a16:creationId xmlns:a16="http://schemas.microsoft.com/office/drawing/2014/main" id="{CAF697AE-92FB-445C-9358-8E5ECE20AF6F}"/>
                </a:ext>
              </a:extLst>
            </p:cNvPr>
            <p:cNvSpPr/>
            <p:nvPr/>
          </p:nvSpPr>
          <p:spPr>
            <a:xfrm>
              <a:off x="-712687" y="109251"/>
              <a:ext cx="148875" cy="105822"/>
            </a:xfrm>
            <a:custGeom>
              <a:avLst/>
              <a:gdLst>
                <a:gd name="connsiteX0" fmla="*/ 0 w 148875"/>
                <a:gd name="connsiteY0" fmla="*/ 62865 h 105822"/>
                <a:gd name="connsiteX1" fmla="*/ 42958 w 148875"/>
                <a:gd name="connsiteY1" fmla="*/ 105823 h 105822"/>
                <a:gd name="connsiteX2" fmla="*/ 148876 w 148875"/>
                <a:gd name="connsiteY2" fmla="*/ 0 h 105822"/>
              </a:gdLst>
              <a:ahLst/>
              <a:cxnLst>
                <a:cxn ang="0">
                  <a:pos x="connsiteX0" y="connsiteY0"/>
                </a:cxn>
                <a:cxn ang="0">
                  <a:pos x="connsiteX1" y="connsiteY1"/>
                </a:cxn>
                <a:cxn ang="0">
                  <a:pos x="connsiteX2" y="connsiteY2"/>
                </a:cxn>
              </a:cxnLst>
              <a:rect l="l" t="t" r="r" b="b"/>
              <a:pathLst>
                <a:path w="148875" h="105822">
                  <a:moveTo>
                    <a:pt x="0" y="62865"/>
                  </a:moveTo>
                  <a:lnTo>
                    <a:pt x="42958" y="105823"/>
                  </a:lnTo>
                  <a:lnTo>
                    <a:pt x="148876" y="0"/>
                  </a:lnTo>
                </a:path>
              </a:pathLst>
            </a:custGeom>
            <a:noFill/>
            <a:ln w="12700" cap="flat">
              <a:solidFill>
                <a:srgbClr val="FFFFFF"/>
              </a:solidFill>
              <a:prstDash val="solid"/>
              <a:round/>
            </a:ln>
          </p:spPr>
          <p:txBody>
            <a:bodyPr rtlCol="0" anchor="ctr"/>
            <a:lstStyle/>
            <a:p>
              <a:pPr defTabSz="609585"/>
              <a:endParaRPr lang="en-US" sz="2400" dirty="0">
                <a:solidFill>
                  <a:srgbClr val="FFFFFF"/>
                </a:solidFill>
                <a:latin typeface="Amazon Ember"/>
              </a:endParaRPr>
            </a:p>
          </p:txBody>
        </p:sp>
        <p:sp>
          <p:nvSpPr>
            <p:cNvPr id="111" name="Freeform: Shape 212">
              <a:extLst>
                <a:ext uri="{FF2B5EF4-FFF2-40B4-BE49-F238E27FC236}">
                  <a16:creationId xmlns:a16="http://schemas.microsoft.com/office/drawing/2014/main" id="{5FDBCE4A-BE6E-4E4C-96EE-37A0C98FF325}"/>
                </a:ext>
              </a:extLst>
            </p:cNvPr>
            <p:cNvSpPr/>
            <p:nvPr/>
          </p:nvSpPr>
          <p:spPr>
            <a:xfrm>
              <a:off x="-691637" y="-154971"/>
              <a:ext cx="106775" cy="106870"/>
            </a:xfrm>
            <a:custGeom>
              <a:avLst/>
              <a:gdLst>
                <a:gd name="connsiteX0" fmla="*/ 0 w 106775"/>
                <a:gd name="connsiteY0" fmla="*/ 0 h 106870"/>
                <a:gd name="connsiteX1" fmla="*/ 106775 w 106775"/>
                <a:gd name="connsiteY1" fmla="*/ 106870 h 106870"/>
              </a:gdLst>
              <a:ahLst/>
              <a:cxnLst>
                <a:cxn ang="0">
                  <a:pos x="connsiteX0" y="connsiteY0"/>
                </a:cxn>
                <a:cxn ang="0">
                  <a:pos x="connsiteX1" y="connsiteY1"/>
                </a:cxn>
              </a:cxnLst>
              <a:rect l="l" t="t" r="r" b="b"/>
              <a:pathLst>
                <a:path w="106775" h="106870">
                  <a:moveTo>
                    <a:pt x="0" y="0"/>
                  </a:moveTo>
                  <a:lnTo>
                    <a:pt x="106775" y="106870"/>
                  </a:lnTo>
                </a:path>
              </a:pathLst>
            </a:custGeom>
            <a:ln w="12700" cap="flat">
              <a:solidFill>
                <a:srgbClr val="FFFFFF"/>
              </a:solidFill>
              <a:prstDash val="solid"/>
              <a:round/>
            </a:ln>
          </p:spPr>
          <p:txBody>
            <a:bodyPr rtlCol="0" anchor="ctr"/>
            <a:lstStyle/>
            <a:p>
              <a:pPr defTabSz="609585"/>
              <a:endParaRPr lang="en-US" sz="2400" dirty="0">
                <a:solidFill>
                  <a:srgbClr val="FFFFFF"/>
                </a:solidFill>
                <a:latin typeface="Amazon Ember"/>
              </a:endParaRPr>
            </a:p>
          </p:txBody>
        </p:sp>
        <p:sp>
          <p:nvSpPr>
            <p:cNvPr id="112" name="Freeform: Shape 213">
              <a:extLst>
                <a:ext uri="{FF2B5EF4-FFF2-40B4-BE49-F238E27FC236}">
                  <a16:creationId xmlns:a16="http://schemas.microsoft.com/office/drawing/2014/main" id="{8BB16D2B-1234-4BC2-81B6-2BEC16BCC980}"/>
                </a:ext>
              </a:extLst>
            </p:cNvPr>
            <p:cNvSpPr/>
            <p:nvPr/>
          </p:nvSpPr>
          <p:spPr>
            <a:xfrm>
              <a:off x="-691256" y="-154971"/>
              <a:ext cx="106394" cy="107346"/>
            </a:xfrm>
            <a:custGeom>
              <a:avLst/>
              <a:gdLst>
                <a:gd name="connsiteX0" fmla="*/ 106394 w 106394"/>
                <a:gd name="connsiteY0" fmla="*/ 0 h 107346"/>
                <a:gd name="connsiteX1" fmla="*/ 0 w 106394"/>
                <a:gd name="connsiteY1" fmla="*/ 107347 h 107346"/>
              </a:gdLst>
              <a:ahLst/>
              <a:cxnLst>
                <a:cxn ang="0">
                  <a:pos x="connsiteX0" y="connsiteY0"/>
                </a:cxn>
                <a:cxn ang="0">
                  <a:pos x="connsiteX1" y="connsiteY1"/>
                </a:cxn>
              </a:cxnLst>
              <a:rect l="l" t="t" r="r" b="b"/>
              <a:pathLst>
                <a:path w="106394" h="107346">
                  <a:moveTo>
                    <a:pt x="106394" y="0"/>
                  </a:moveTo>
                  <a:lnTo>
                    <a:pt x="0" y="107347"/>
                  </a:lnTo>
                </a:path>
              </a:pathLst>
            </a:custGeom>
            <a:ln w="12700" cap="flat">
              <a:solidFill>
                <a:srgbClr val="FFFFFF"/>
              </a:solidFill>
              <a:prstDash val="solid"/>
              <a:round/>
            </a:ln>
          </p:spPr>
          <p:txBody>
            <a:bodyPr rtlCol="0" anchor="ctr"/>
            <a:lstStyle/>
            <a:p>
              <a:pPr defTabSz="609585"/>
              <a:endParaRPr lang="en-US" sz="2400" dirty="0">
                <a:solidFill>
                  <a:srgbClr val="FFFFFF"/>
                </a:solidFill>
                <a:latin typeface="Amazon Ember"/>
              </a:endParaRPr>
            </a:p>
          </p:txBody>
        </p:sp>
      </p:grpSp>
      <p:pic>
        <p:nvPicPr>
          <p:cNvPr id="113" name="Picture 112">
            <a:extLst>
              <a:ext uri="{FF2B5EF4-FFF2-40B4-BE49-F238E27FC236}">
                <a16:creationId xmlns:a16="http://schemas.microsoft.com/office/drawing/2014/main" id="{2F88DD83-F052-4A48-BBE5-FE183384A1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1848" y="2313323"/>
            <a:ext cx="909851" cy="914400"/>
          </a:xfrm>
          <a:prstGeom prst="rect">
            <a:avLst/>
          </a:prstGeom>
        </p:spPr>
      </p:pic>
      <p:pic>
        <p:nvPicPr>
          <p:cNvPr id="114" name="Picture 113">
            <a:extLst>
              <a:ext uri="{FF2B5EF4-FFF2-40B4-BE49-F238E27FC236}">
                <a16:creationId xmlns:a16="http://schemas.microsoft.com/office/drawing/2014/main" id="{6CA25044-114E-40EC-840A-67329CB072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0915" y="2285613"/>
            <a:ext cx="914400" cy="914400"/>
          </a:xfrm>
          <a:prstGeom prst="rect">
            <a:avLst/>
          </a:prstGeom>
        </p:spPr>
      </p:pic>
      <p:sp>
        <p:nvSpPr>
          <p:cNvPr id="115" name="Music recommendation">
            <a:extLst>
              <a:ext uri="{FF2B5EF4-FFF2-40B4-BE49-F238E27FC236}">
                <a16:creationId xmlns:a16="http://schemas.microsoft.com/office/drawing/2014/main" id="{F14C6437-6A18-4D22-858F-72F730127151}"/>
              </a:ext>
            </a:extLst>
          </p:cNvPr>
          <p:cNvSpPr txBox="1"/>
          <p:nvPr/>
        </p:nvSpPr>
        <p:spPr>
          <a:xfrm>
            <a:off x="9748187" y="3282905"/>
            <a:ext cx="1579856" cy="638638"/>
          </a:xfrm>
          <a:prstGeom prst="rect">
            <a:avLst/>
          </a:prstGeom>
          <a:ln w="12700">
            <a:miter lim="400000"/>
          </a:ln>
          <a:extLst>
            <a:ext uri="{C572A759-6A51-4108-AA02-DFA0A04FC94B}">
              <ma14:wrappingTextBoxFlag xmlns:ma14="http://schemas.microsoft.com/office/mac/drawingml/2011/main" xmlns="" val="1"/>
            </a:ext>
          </a:extLst>
        </p:spPr>
        <p:txBody>
          <a:bodyPr wrap="square" lIns="11431" tIns="11431" rIns="11431" bIns="11431">
            <a:spAutoFit/>
          </a:bodyPr>
          <a:lstStyle/>
          <a:p>
            <a:pPr algn="ctr" defTabSz="609585" hangingPunct="0">
              <a:defRPr sz="5000">
                <a:solidFill>
                  <a:srgbClr val="FFFFFF"/>
                </a:solidFill>
                <a:latin typeface="Amazon Ember"/>
                <a:ea typeface="Amazon Ember"/>
                <a:cs typeface="Amazon Ember"/>
                <a:sym typeface="Amazon Ember"/>
              </a:defRPr>
            </a:pPr>
            <a:r>
              <a:rPr lang="en-US" sz="2000" kern="0" dirty="0">
                <a:solidFill>
                  <a:srgbClr val="FFFFFF"/>
                </a:solidFill>
                <a:latin typeface="Amazon Ember"/>
                <a:ea typeface="Amazon Ember"/>
                <a:cs typeface="Arial" panose="020B0604020202020204" pitchFamily="34" charset="0"/>
                <a:sym typeface="Amazon Ember"/>
              </a:rPr>
              <a:t>Forecast explanations</a:t>
            </a:r>
            <a:endParaRPr sz="2000" kern="0" dirty="0">
              <a:solidFill>
                <a:srgbClr val="FFFFFF"/>
              </a:solidFill>
              <a:latin typeface="Amazon Ember"/>
              <a:ea typeface="Amazon Ember"/>
              <a:cs typeface="Arial" panose="020B0604020202020204" pitchFamily="34" charset="0"/>
              <a:sym typeface="Amazon Ember"/>
            </a:endParaRPr>
          </a:p>
        </p:txBody>
      </p:sp>
      <p:sp>
        <p:nvSpPr>
          <p:cNvPr id="116" name="Rectangle">
            <a:extLst>
              <a:ext uri="{FF2B5EF4-FFF2-40B4-BE49-F238E27FC236}">
                <a16:creationId xmlns:a16="http://schemas.microsoft.com/office/drawing/2014/main" id="{7E5A7E5F-DC45-46E2-BF07-FDEA5216BED1}"/>
              </a:ext>
            </a:extLst>
          </p:cNvPr>
          <p:cNvSpPr/>
          <p:nvPr/>
        </p:nvSpPr>
        <p:spPr>
          <a:xfrm>
            <a:off x="9442098" y="2159200"/>
            <a:ext cx="2201247" cy="2409251"/>
          </a:xfrm>
          <a:prstGeom prst="rect">
            <a:avLst/>
          </a:prstGeom>
          <a:noFill/>
          <a:ln w="19050">
            <a:solidFill>
              <a:schemeClr val="accent4"/>
            </a:solidFill>
            <a:headEnd w="lg" len="lg"/>
            <a:tailEnd type="triangle" w="lg" len="lg"/>
          </a:ln>
        </p:spPr>
        <p:txBody>
          <a:bodyPr lIns="11431" tIns="11431" rIns="11431" bIns="11431"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p:txBody>
      </p:sp>
      <p:sp>
        <p:nvSpPr>
          <p:cNvPr id="117" name="Rectangle">
            <a:extLst>
              <a:ext uri="{FF2B5EF4-FFF2-40B4-BE49-F238E27FC236}">
                <a16:creationId xmlns:a16="http://schemas.microsoft.com/office/drawing/2014/main" id="{35E8C649-420B-4B99-9C7F-6C4B3828D792}"/>
              </a:ext>
            </a:extLst>
          </p:cNvPr>
          <p:cNvSpPr/>
          <p:nvPr/>
        </p:nvSpPr>
        <p:spPr>
          <a:xfrm>
            <a:off x="6895750" y="2167587"/>
            <a:ext cx="2201247" cy="2409251"/>
          </a:xfrm>
          <a:prstGeom prst="rect">
            <a:avLst/>
          </a:prstGeom>
          <a:noFill/>
          <a:ln w="19050">
            <a:solidFill>
              <a:schemeClr val="accent4"/>
            </a:solidFill>
            <a:headEnd w="lg" len="lg"/>
            <a:tailEnd type="triangle" w="lg" len="lg"/>
          </a:ln>
        </p:spPr>
        <p:txBody>
          <a:bodyPr lIns="11431" tIns="11431" rIns="11431" bIns="11431"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p:txBody>
      </p:sp>
      <p:cxnSp>
        <p:nvCxnSpPr>
          <p:cNvPr id="118" name="Straight Arrow Connector 117">
            <a:extLst>
              <a:ext uri="{FF2B5EF4-FFF2-40B4-BE49-F238E27FC236}">
                <a16:creationId xmlns:a16="http://schemas.microsoft.com/office/drawing/2014/main" id="{0578FFC0-5E91-4A17-91C7-EE72EE1F5269}"/>
              </a:ext>
            </a:extLst>
          </p:cNvPr>
          <p:cNvCxnSpPr>
            <a:cxnSpLocks/>
            <a:stCxn id="117" idx="3"/>
            <a:endCxn id="116" idx="1"/>
          </p:cNvCxnSpPr>
          <p:nvPr/>
        </p:nvCxnSpPr>
        <p:spPr>
          <a:xfrm flipV="1">
            <a:off x="9096997" y="3363825"/>
            <a:ext cx="345100" cy="8387"/>
          </a:xfrm>
          <a:prstGeom prst="straightConnector1">
            <a:avLst/>
          </a:prstGeom>
          <a:ln w="19050">
            <a:solidFill>
              <a:schemeClr val="accent4"/>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pic>
        <p:nvPicPr>
          <p:cNvPr id="119" name="Picture 118" descr="Picture 1">
            <a:extLst>
              <a:ext uri="{FF2B5EF4-FFF2-40B4-BE49-F238E27FC236}">
                <a16:creationId xmlns:a16="http://schemas.microsoft.com/office/drawing/2014/main" id="{D85BE18D-A937-4B10-B384-CB5F75D8035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87507" y="5038758"/>
            <a:ext cx="318000" cy="419028"/>
          </a:xfrm>
          <a:prstGeom prst="rect">
            <a:avLst/>
          </a:prstGeom>
          <a:ln w="12700">
            <a:miter lim="400000"/>
          </a:ln>
        </p:spPr>
      </p:pic>
      <p:sp>
        <p:nvSpPr>
          <p:cNvPr id="120" name="Rectangle 119">
            <a:extLst>
              <a:ext uri="{FF2B5EF4-FFF2-40B4-BE49-F238E27FC236}">
                <a16:creationId xmlns:a16="http://schemas.microsoft.com/office/drawing/2014/main" id="{9A5A50F4-5870-43CE-B500-73B07D4B386B}"/>
              </a:ext>
            </a:extLst>
          </p:cNvPr>
          <p:cNvSpPr/>
          <p:nvPr/>
        </p:nvSpPr>
        <p:spPr>
          <a:xfrm>
            <a:off x="4615667" y="4938900"/>
            <a:ext cx="2167581" cy="611706"/>
          </a:xfrm>
          <a:prstGeom prst="rect">
            <a:avLst/>
          </a:prstGeom>
        </p:spPr>
        <p:txBody>
          <a:bodyPr wrap="none" anchor="t">
            <a:spAutoFit/>
          </a:bodyPr>
          <a:lstStyle/>
          <a:p>
            <a:pPr defTabSz="609531"/>
            <a:r>
              <a:rPr lang="en-US" sz="2000" b="1" kern="0" dirty="0">
                <a:solidFill>
                  <a:srgbClr val="FFCC00"/>
                </a:solidFill>
                <a:latin typeface="Amazon Ember"/>
                <a:ea typeface="Amazon Ember"/>
                <a:cs typeface="Arial" panose="020B0604020202020204" pitchFamily="34" charset="0"/>
              </a:rPr>
              <a:t>Built-in datasets</a:t>
            </a:r>
          </a:p>
          <a:p>
            <a:pPr defTabSz="609531"/>
            <a:r>
              <a:rPr lang="en-US" sz="1375" kern="0" dirty="0">
                <a:solidFill>
                  <a:srgbClr val="FFFFFF"/>
                </a:solidFill>
                <a:latin typeface="Amazon Ember" panose="02000000000000000000" pitchFamily="2" charset="0"/>
                <a:ea typeface="Amazon Ember" panose="02000000000000000000" pitchFamily="2" charset="0"/>
                <a:cs typeface="Arial" panose="020B0604020202020204" pitchFamily="34" charset="0"/>
                <a:sym typeface="Amazon Ember"/>
              </a:rPr>
              <a:t>(holidays</a:t>
            </a:r>
            <a:r>
              <a:rPr lang="en-US" sz="1375" kern="0" dirty="0">
                <a:solidFill>
                  <a:srgbClr val="FFFFFF"/>
                </a:solidFill>
                <a:latin typeface="Amazon Ember" panose="02000000000000000000" pitchFamily="2" charset="0"/>
                <a:ea typeface="Amazon Ember" panose="02000000000000000000" pitchFamily="2" charset="0"/>
                <a:cs typeface="Arial" panose="020B0604020202020204" pitchFamily="34" charset="0"/>
              </a:rPr>
              <a:t>, </a:t>
            </a:r>
            <a:r>
              <a:rPr lang="en-US" sz="1375" kern="0" dirty="0">
                <a:solidFill>
                  <a:srgbClr val="FFFFFF"/>
                </a:solidFill>
                <a:latin typeface="Amazon Ember" panose="02000000000000000000" pitchFamily="2" charset="0"/>
                <a:ea typeface="Amazon Ember" panose="02000000000000000000" pitchFamily="2" charset="0"/>
                <a:cs typeface="Arial" panose="020B0604020202020204" pitchFamily="34" charset="0"/>
                <a:sym typeface="Amazon Ember"/>
              </a:rPr>
              <a:t>weather</a:t>
            </a:r>
            <a:r>
              <a:rPr lang="en-US" sz="1375" kern="0" dirty="0">
                <a:solidFill>
                  <a:srgbClr val="FFFFFF"/>
                </a:solidFill>
                <a:latin typeface="Amazon Ember" panose="02000000000000000000" pitchFamily="2" charset="0"/>
                <a:ea typeface="Amazon Ember" panose="02000000000000000000" pitchFamily="2" charset="0"/>
                <a:cs typeface="Arial" panose="020B0604020202020204" pitchFamily="34" charset="0"/>
              </a:rPr>
              <a:t>)</a:t>
            </a:r>
          </a:p>
        </p:txBody>
      </p:sp>
      <p:cxnSp>
        <p:nvCxnSpPr>
          <p:cNvPr id="121" name="Straight Arrow Connector 120">
            <a:extLst>
              <a:ext uri="{FF2B5EF4-FFF2-40B4-BE49-F238E27FC236}">
                <a16:creationId xmlns:a16="http://schemas.microsoft.com/office/drawing/2014/main" id="{E1B006F7-9AC8-431B-8363-ED4457229CC1}"/>
              </a:ext>
            </a:extLst>
          </p:cNvPr>
          <p:cNvCxnSpPr>
            <a:cxnSpLocks/>
            <a:endCxn id="61" idx="4"/>
          </p:cNvCxnSpPr>
          <p:nvPr/>
        </p:nvCxnSpPr>
        <p:spPr>
          <a:xfrm flipV="1">
            <a:off x="5413227" y="3862828"/>
            <a:ext cx="0" cy="1052041"/>
          </a:xfrm>
          <a:prstGeom prst="straightConnector1">
            <a:avLst/>
          </a:prstGeom>
          <a:ln w="19050">
            <a:solidFill>
              <a:schemeClr val="accent4"/>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16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77FE361B-918D-344C-887E-A4CF8C331501}"/>
              </a:ext>
            </a:extLst>
          </p:cNvPr>
          <p:cNvSpPr/>
          <p:nvPr/>
        </p:nvSpPr>
        <p:spPr>
          <a:xfrm>
            <a:off x="-266700" y="2121977"/>
            <a:ext cx="12192000" cy="4401492"/>
          </a:xfrm>
          <a:prstGeom prst="rect">
            <a:avLst/>
          </a:prstGeom>
          <a:noFill/>
          <a:ln>
            <a:noFill/>
          </a:ln>
          <a:effectLst>
            <a:outerShdw blurRad="152400" sx="102000" sy="102000" algn="ctr" rotWithShape="0">
              <a:prstClr val="black">
                <a:alpha val="60000"/>
              </a:prstClr>
            </a:outerShdw>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609585"/>
            <a:endParaRPr lang="en-US" sz="2400" dirty="0" err="1">
              <a:solidFill>
                <a:srgbClr val="FFFFFF"/>
              </a:solidFill>
              <a:latin typeface="Amazon Ember"/>
            </a:endParaRPr>
          </a:p>
        </p:txBody>
      </p:sp>
      <p:sp>
        <p:nvSpPr>
          <p:cNvPr id="57" name="Music recommendation">
            <a:extLst>
              <a:ext uri="{FF2B5EF4-FFF2-40B4-BE49-F238E27FC236}">
                <a16:creationId xmlns:a16="http://schemas.microsoft.com/office/drawing/2014/main" id="{D4AF668B-C58F-4D44-8F54-0C99F0A8345E}"/>
              </a:ext>
            </a:extLst>
          </p:cNvPr>
          <p:cNvSpPr txBox="1"/>
          <p:nvPr/>
        </p:nvSpPr>
        <p:spPr>
          <a:xfrm>
            <a:off x="10007318" y="2297488"/>
            <a:ext cx="1101319" cy="946415"/>
          </a:xfrm>
          <a:prstGeom prst="rect">
            <a:avLst/>
          </a:prstGeom>
          <a:ln w="12700">
            <a:miter lim="400000"/>
          </a:ln>
          <a:extLst>
            <a:ext uri="{C572A759-6A51-4108-AA02-DFA0A04FC94B}">
              <ma14:wrappingTextBoxFlag xmlns:ma14="http://schemas.microsoft.com/office/mac/drawingml/2011/main" xmlns="" val="1"/>
            </a:ext>
          </a:extLst>
        </p:spPr>
        <p:txBody>
          <a:bodyPr wrap="square" lIns="11431" tIns="11431" rIns="11431" bIns="11431">
            <a:spAutoFit/>
          </a:bodyPr>
          <a:lstStyle/>
          <a:p>
            <a:pPr algn="ctr" defTabSz="609585" hangingPunct="0">
              <a:defRPr sz="5000">
                <a:solidFill>
                  <a:srgbClr val="FFFFFF"/>
                </a:solidFill>
                <a:latin typeface="Amazon Ember"/>
                <a:ea typeface="Amazon Ember"/>
                <a:cs typeface="Amazon Ember"/>
                <a:sym typeface="Amazon Ember"/>
              </a:defRPr>
            </a:pPr>
            <a:r>
              <a:rPr lang="en-US" sz="2000" kern="0" dirty="0">
                <a:solidFill>
                  <a:srgbClr val="FFFFFF"/>
                </a:solidFill>
                <a:latin typeface="Amazon Ember"/>
                <a:ea typeface="Amazon Ember"/>
                <a:cs typeface="Arial" panose="020B0604020202020204" pitchFamily="34" charset="0"/>
                <a:sym typeface="Amazon Ember"/>
              </a:rPr>
              <a:t>Highly accurate forecasts</a:t>
            </a:r>
            <a:endParaRPr sz="2000" kern="0" dirty="0">
              <a:solidFill>
                <a:srgbClr val="FFFFFF"/>
              </a:solidFill>
              <a:latin typeface="Amazon Ember"/>
              <a:ea typeface="Amazon Ember"/>
              <a:cs typeface="Arial" panose="020B0604020202020204" pitchFamily="34" charset="0"/>
              <a:sym typeface="Amazon Ember"/>
            </a:endParaRPr>
          </a:p>
        </p:txBody>
      </p:sp>
      <p:pic>
        <p:nvPicPr>
          <p:cNvPr id="91" name="Picture 90">
            <a:extLst>
              <a:ext uri="{FF2B5EF4-FFF2-40B4-BE49-F238E27FC236}">
                <a16:creationId xmlns:a16="http://schemas.microsoft.com/office/drawing/2014/main" id="{465CED0F-ABDF-8F4E-B086-6A60CBEC5C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3452" y="1332300"/>
            <a:ext cx="909851" cy="914400"/>
          </a:xfrm>
          <a:prstGeom prst="rect">
            <a:avLst/>
          </a:prstGeom>
        </p:spPr>
      </p:pic>
      <p:pic>
        <p:nvPicPr>
          <p:cNvPr id="92" name="Picture 91">
            <a:extLst>
              <a:ext uri="{FF2B5EF4-FFF2-40B4-BE49-F238E27FC236}">
                <a16:creationId xmlns:a16="http://schemas.microsoft.com/office/drawing/2014/main" id="{4C8AAC49-7EC9-B44F-90AD-75D7ACDD0E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6172" y="4088059"/>
            <a:ext cx="914400" cy="914400"/>
          </a:xfrm>
          <a:prstGeom prst="rect">
            <a:avLst/>
          </a:prstGeom>
        </p:spPr>
      </p:pic>
      <p:sp>
        <p:nvSpPr>
          <p:cNvPr id="93" name="Music recommendation">
            <a:extLst>
              <a:ext uri="{FF2B5EF4-FFF2-40B4-BE49-F238E27FC236}">
                <a16:creationId xmlns:a16="http://schemas.microsoft.com/office/drawing/2014/main" id="{D2527AD7-9AB0-3643-8AF4-EB8999563EDD}"/>
              </a:ext>
            </a:extLst>
          </p:cNvPr>
          <p:cNvSpPr txBox="1"/>
          <p:nvPr/>
        </p:nvSpPr>
        <p:spPr>
          <a:xfrm>
            <a:off x="9763444" y="5085350"/>
            <a:ext cx="1579856" cy="638638"/>
          </a:xfrm>
          <a:prstGeom prst="rect">
            <a:avLst/>
          </a:prstGeom>
          <a:ln w="12700">
            <a:miter lim="400000"/>
          </a:ln>
          <a:extLst>
            <a:ext uri="{C572A759-6A51-4108-AA02-DFA0A04FC94B}">
              <ma14:wrappingTextBoxFlag xmlns:ma14="http://schemas.microsoft.com/office/mac/drawingml/2011/main" xmlns="" val="1"/>
            </a:ext>
          </a:extLst>
        </p:spPr>
        <p:txBody>
          <a:bodyPr wrap="square" lIns="11431" tIns="11431" rIns="11431" bIns="11431">
            <a:spAutoFit/>
          </a:bodyPr>
          <a:lstStyle/>
          <a:p>
            <a:pPr algn="ctr" defTabSz="609585" hangingPunct="0">
              <a:defRPr sz="5000">
                <a:solidFill>
                  <a:srgbClr val="FFFFFF"/>
                </a:solidFill>
                <a:latin typeface="Amazon Ember"/>
                <a:ea typeface="Amazon Ember"/>
                <a:cs typeface="Amazon Ember"/>
                <a:sym typeface="Amazon Ember"/>
              </a:defRPr>
            </a:pPr>
            <a:r>
              <a:rPr lang="en-US" sz="2000" kern="0" dirty="0">
                <a:solidFill>
                  <a:srgbClr val="FFFFFF"/>
                </a:solidFill>
                <a:latin typeface="Amazon Ember"/>
                <a:ea typeface="Amazon Ember"/>
                <a:cs typeface="Arial" panose="020B0604020202020204" pitchFamily="34" charset="0"/>
                <a:sym typeface="Amazon Ember"/>
              </a:rPr>
              <a:t>Forecast explanations</a:t>
            </a:r>
            <a:endParaRPr sz="2000" kern="0" dirty="0">
              <a:solidFill>
                <a:srgbClr val="FFFFFF"/>
              </a:solidFill>
              <a:latin typeface="Amazon Ember"/>
              <a:ea typeface="Amazon Ember"/>
              <a:cs typeface="Arial" panose="020B0604020202020204" pitchFamily="34" charset="0"/>
              <a:sym typeface="Amazon Ember"/>
            </a:endParaRPr>
          </a:p>
        </p:txBody>
      </p:sp>
      <p:sp>
        <p:nvSpPr>
          <p:cNvPr id="94" name="Rectangle">
            <a:extLst>
              <a:ext uri="{FF2B5EF4-FFF2-40B4-BE49-F238E27FC236}">
                <a16:creationId xmlns:a16="http://schemas.microsoft.com/office/drawing/2014/main" id="{9FDAC933-0683-FA43-9496-BD0042D4C6BA}"/>
              </a:ext>
            </a:extLst>
          </p:cNvPr>
          <p:cNvSpPr/>
          <p:nvPr/>
        </p:nvSpPr>
        <p:spPr>
          <a:xfrm>
            <a:off x="9457354" y="3961645"/>
            <a:ext cx="2201247" cy="2409251"/>
          </a:xfrm>
          <a:prstGeom prst="rect">
            <a:avLst/>
          </a:prstGeom>
          <a:noFill/>
          <a:ln w="19050">
            <a:solidFill>
              <a:schemeClr val="accent4"/>
            </a:solidFill>
            <a:headEnd w="lg" len="lg"/>
            <a:tailEnd type="triangle" w="lg" len="lg"/>
          </a:ln>
        </p:spPr>
        <p:txBody>
          <a:bodyPr lIns="11431" tIns="11431" rIns="11431" bIns="11431"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p:txBody>
      </p:sp>
      <p:sp>
        <p:nvSpPr>
          <p:cNvPr id="95" name="Rectangle">
            <a:extLst>
              <a:ext uri="{FF2B5EF4-FFF2-40B4-BE49-F238E27FC236}">
                <a16:creationId xmlns:a16="http://schemas.microsoft.com/office/drawing/2014/main" id="{E782E4DF-706F-B042-8F8F-CDD6B6A68BE9}"/>
              </a:ext>
            </a:extLst>
          </p:cNvPr>
          <p:cNvSpPr/>
          <p:nvPr/>
        </p:nvSpPr>
        <p:spPr>
          <a:xfrm>
            <a:off x="9457354" y="1186564"/>
            <a:ext cx="2201247" cy="2409251"/>
          </a:xfrm>
          <a:prstGeom prst="rect">
            <a:avLst/>
          </a:prstGeom>
          <a:noFill/>
          <a:ln w="19050">
            <a:solidFill>
              <a:schemeClr val="accent4"/>
            </a:solidFill>
            <a:headEnd w="lg" len="lg"/>
            <a:tailEnd type="triangle" w="lg" len="lg"/>
          </a:ln>
        </p:spPr>
        <p:txBody>
          <a:bodyPr lIns="11431" tIns="11431" rIns="11431" bIns="11431"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a:p>
            <a:pPr algn="ctr" defTabSz="609585" hangingPunct="0">
              <a:lnSpc>
                <a:spcPct val="80000"/>
              </a:lnSpc>
              <a:defRPr sz="5000">
                <a:solidFill>
                  <a:srgbClr val="FFFFFF"/>
                </a:solidFill>
                <a:latin typeface="Amazon Ember"/>
                <a:ea typeface="Amazon Ember"/>
                <a:cs typeface="Amazon Ember"/>
                <a:sym typeface="Amazon Ember"/>
              </a:defRPr>
            </a:pPr>
            <a:endParaRPr lang="en-US" sz="1067" kern="0" dirty="0">
              <a:solidFill>
                <a:srgbClr val="FFFFFF"/>
              </a:solidFill>
              <a:latin typeface="Arial" panose="020B0604020202020204" pitchFamily="34" charset="0"/>
              <a:ea typeface="Amazon Ember"/>
              <a:cs typeface="Arial" panose="020B0604020202020204" pitchFamily="34" charset="0"/>
              <a:sym typeface="Amazon Ember"/>
            </a:endParaRPr>
          </a:p>
        </p:txBody>
      </p:sp>
      <p:cxnSp>
        <p:nvCxnSpPr>
          <p:cNvPr id="96" name="Straight Arrow Connector 95">
            <a:extLst>
              <a:ext uri="{FF2B5EF4-FFF2-40B4-BE49-F238E27FC236}">
                <a16:creationId xmlns:a16="http://schemas.microsoft.com/office/drawing/2014/main" id="{EB557429-60A9-A34F-837E-CF3CD3A727E9}"/>
              </a:ext>
            </a:extLst>
          </p:cNvPr>
          <p:cNvCxnSpPr>
            <a:cxnSpLocks/>
            <a:stCxn id="95" idx="2"/>
            <a:endCxn id="94" idx="0"/>
          </p:cNvCxnSpPr>
          <p:nvPr/>
        </p:nvCxnSpPr>
        <p:spPr>
          <a:xfrm>
            <a:off x="10557977" y="3595815"/>
            <a:ext cx="0" cy="365832"/>
          </a:xfrm>
          <a:prstGeom prst="straightConnector1">
            <a:avLst/>
          </a:prstGeom>
          <a:ln w="19050">
            <a:solidFill>
              <a:schemeClr val="accent4"/>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117" name="Connector: Elbow 131">
            <a:extLst>
              <a:ext uri="{FF2B5EF4-FFF2-40B4-BE49-F238E27FC236}">
                <a16:creationId xmlns:a16="http://schemas.microsoft.com/office/drawing/2014/main" id="{537E5DAF-6292-5844-BD60-00F4C5E52E1A}"/>
              </a:ext>
            </a:extLst>
          </p:cNvPr>
          <p:cNvCxnSpPr>
            <a:cxnSpLocks/>
          </p:cNvCxnSpPr>
          <p:nvPr/>
        </p:nvCxnSpPr>
        <p:spPr>
          <a:xfrm>
            <a:off x="1889546" y="2528901"/>
            <a:ext cx="488231" cy="1002307"/>
          </a:xfrm>
          <a:prstGeom prst="bentConnector2">
            <a:avLst/>
          </a:prstGeom>
          <a:ln w="19050">
            <a:solidFill>
              <a:schemeClr val="bg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118" name="Connector: Elbow 132">
            <a:extLst>
              <a:ext uri="{FF2B5EF4-FFF2-40B4-BE49-F238E27FC236}">
                <a16:creationId xmlns:a16="http://schemas.microsoft.com/office/drawing/2014/main" id="{E93A4F3F-A13B-8C4D-9437-4BF993B28993}"/>
              </a:ext>
            </a:extLst>
          </p:cNvPr>
          <p:cNvCxnSpPr>
            <a:cxnSpLocks/>
          </p:cNvCxnSpPr>
          <p:nvPr/>
        </p:nvCxnSpPr>
        <p:spPr>
          <a:xfrm flipV="1">
            <a:off x="1889546" y="3909782"/>
            <a:ext cx="488231" cy="1002308"/>
          </a:xfrm>
          <a:prstGeom prst="bentConnector2">
            <a:avLst/>
          </a:prstGeom>
          <a:ln w="19050">
            <a:solidFill>
              <a:schemeClr val="bg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3EDE5000-AA54-8C43-A198-E3D1743B8956}"/>
              </a:ext>
            </a:extLst>
          </p:cNvPr>
          <p:cNvCxnSpPr>
            <a:cxnSpLocks/>
          </p:cNvCxnSpPr>
          <p:nvPr/>
        </p:nvCxnSpPr>
        <p:spPr>
          <a:xfrm>
            <a:off x="1889545" y="3720495"/>
            <a:ext cx="298944" cy="0"/>
          </a:xfrm>
          <a:prstGeom prst="straightConnector1">
            <a:avLst/>
          </a:prstGeom>
          <a:ln w="19050">
            <a:solidFill>
              <a:schemeClr val="bg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120" name="Inspect…">
            <a:extLst>
              <a:ext uri="{FF2B5EF4-FFF2-40B4-BE49-F238E27FC236}">
                <a16:creationId xmlns:a16="http://schemas.microsoft.com/office/drawing/2014/main" id="{BDED88EC-5BEC-6B4C-9F3C-27B52E8632A5}"/>
              </a:ext>
            </a:extLst>
          </p:cNvPr>
          <p:cNvSpPr txBox="1"/>
          <p:nvPr/>
        </p:nvSpPr>
        <p:spPr>
          <a:xfrm>
            <a:off x="2704669" y="3839066"/>
            <a:ext cx="722932" cy="508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1431" tIns="11431" rIns="11431" bIns="11431" numCol="1" anchor="t">
            <a:spAutoFit/>
          </a:bodyPr>
          <a:lstStyle/>
          <a:p>
            <a:pPr algn="ctr" defTabSz="609585" hangingPunct="0">
              <a:defRPr sz="4000" spc="300">
                <a:solidFill>
                  <a:srgbClr val="FFFFFF"/>
                </a:solidFill>
                <a:latin typeface="Amazon Ember Medium"/>
                <a:ea typeface="Amazon Ember Medium"/>
                <a:cs typeface="Amazon Ember Medium"/>
                <a:sym typeface="Amazon Ember Medium"/>
              </a:defRPr>
            </a:pPr>
            <a:r>
              <a:rPr lang="en-US" sz="1051" kern="0" spc="75" dirty="0">
                <a:solidFill>
                  <a:srgbClr val="FFFFFF"/>
                </a:solidFill>
                <a:latin typeface="Amazon Ember Medium"/>
                <a:ea typeface="Amazon Ember Medium"/>
                <a:cs typeface="Arial" panose="020B0604020202020204" pitchFamily="34" charset="0"/>
                <a:sym typeface="Amazon Ember Medium"/>
              </a:rPr>
              <a:t>Inspect</a:t>
            </a:r>
          </a:p>
          <a:p>
            <a:pPr algn="ctr" defTabSz="609585" hangingPunct="0">
              <a:defRPr sz="4000" spc="300">
                <a:solidFill>
                  <a:srgbClr val="FFFFFF"/>
                </a:solidFill>
                <a:latin typeface="Amazon Ember Medium"/>
                <a:ea typeface="Amazon Ember Medium"/>
                <a:cs typeface="Amazon Ember Medium"/>
                <a:sym typeface="Amazon Ember Medium"/>
              </a:defRPr>
            </a:pPr>
            <a:r>
              <a:rPr lang="en-US" sz="1051" kern="0" spc="75" dirty="0">
                <a:solidFill>
                  <a:srgbClr val="FFFFFF"/>
                </a:solidFill>
                <a:latin typeface="Amazon Ember Medium"/>
                <a:ea typeface="Amazon Ember Medium"/>
                <a:cs typeface="Arial" panose="020B0604020202020204" pitchFamily="34" charset="0"/>
                <a:sym typeface="Amazon Ember Medium"/>
              </a:rPr>
              <a:t>data and fill gaps</a:t>
            </a:r>
            <a:endParaRPr sz="1051" kern="0" spc="75" dirty="0">
              <a:solidFill>
                <a:srgbClr val="FFFFFF"/>
              </a:solidFill>
              <a:latin typeface="Amazon Ember Medium"/>
              <a:ea typeface="Amazon Ember Medium"/>
              <a:cs typeface="Arial" panose="020B0604020202020204" pitchFamily="34" charset="0"/>
              <a:sym typeface="Amazon Ember Medium"/>
            </a:endParaRPr>
          </a:p>
        </p:txBody>
      </p:sp>
      <p:sp>
        <p:nvSpPr>
          <p:cNvPr id="121" name="Select…">
            <a:extLst>
              <a:ext uri="{FF2B5EF4-FFF2-40B4-BE49-F238E27FC236}">
                <a16:creationId xmlns:a16="http://schemas.microsoft.com/office/drawing/2014/main" id="{2B8D022F-B557-934E-8199-C9168CA641EF}"/>
              </a:ext>
            </a:extLst>
          </p:cNvPr>
          <p:cNvSpPr txBox="1"/>
          <p:nvPr/>
        </p:nvSpPr>
        <p:spPr>
          <a:xfrm>
            <a:off x="3453499" y="3839066"/>
            <a:ext cx="661635" cy="508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1431" tIns="11431" rIns="11431" bIns="11431" numCol="1" anchor="t">
            <a:spAutoFit/>
          </a:bodyPr>
          <a:lstStyle/>
          <a:p>
            <a:pPr algn="ctr" defTabSz="609585" hangingPunct="0">
              <a:defRPr sz="4000" spc="300">
                <a:solidFill>
                  <a:srgbClr val="FFFFFF"/>
                </a:solidFill>
                <a:latin typeface="Amazon Ember Medium"/>
                <a:ea typeface="Amazon Ember Medium"/>
                <a:cs typeface="Amazon Ember Medium"/>
                <a:sym typeface="Amazon Ember Medium"/>
              </a:defRPr>
            </a:pPr>
            <a:r>
              <a:rPr lang="en-US" sz="1051" kern="0" spc="75" dirty="0">
                <a:solidFill>
                  <a:srgbClr val="FFFFFF"/>
                </a:solidFill>
                <a:latin typeface="Amazon Ember Medium"/>
                <a:ea typeface="Amazon Ember Medium"/>
                <a:cs typeface="Arial" panose="020B0604020202020204" pitchFamily="34" charset="0"/>
                <a:sym typeface="Amazon Ember Medium"/>
              </a:rPr>
              <a:t>Add built-in data sets</a:t>
            </a:r>
          </a:p>
        </p:txBody>
      </p:sp>
      <p:sp>
        <p:nvSpPr>
          <p:cNvPr id="122" name="Train…">
            <a:extLst>
              <a:ext uri="{FF2B5EF4-FFF2-40B4-BE49-F238E27FC236}">
                <a16:creationId xmlns:a16="http://schemas.microsoft.com/office/drawing/2014/main" id="{7273E393-E70A-1940-9C99-0487BA15FE12}"/>
              </a:ext>
            </a:extLst>
          </p:cNvPr>
          <p:cNvSpPr txBox="1"/>
          <p:nvPr/>
        </p:nvSpPr>
        <p:spPr>
          <a:xfrm>
            <a:off x="4156942" y="3839066"/>
            <a:ext cx="844679" cy="6699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1431" tIns="11431" rIns="11431" bIns="11431" numCol="1" anchor="t">
            <a:spAutoFit/>
          </a:bodyPr>
          <a:lstStyle/>
          <a:p>
            <a:pPr algn="ctr" defTabSz="609585" hangingPunct="0">
              <a:defRPr sz="4000" spc="300">
                <a:solidFill>
                  <a:srgbClr val="FFFFFF"/>
                </a:solidFill>
                <a:latin typeface="Amazon Ember Medium"/>
                <a:ea typeface="Amazon Ember Medium"/>
                <a:cs typeface="Amazon Ember Medium"/>
                <a:sym typeface="Amazon Ember Medium"/>
              </a:defRPr>
            </a:pPr>
            <a:r>
              <a:rPr lang="en-US" sz="1051" kern="0" spc="75" dirty="0">
                <a:solidFill>
                  <a:srgbClr val="FFFFFF"/>
                </a:solidFill>
                <a:latin typeface="Amazon Ember Medium"/>
                <a:ea typeface="Amazon Ember Medium"/>
                <a:cs typeface="Arial" panose="020B0604020202020204" pitchFamily="34" charset="0"/>
                <a:sym typeface="Amazon Ember Medium"/>
              </a:rPr>
              <a:t>Tune &amp; select hyper-parameters</a:t>
            </a:r>
          </a:p>
        </p:txBody>
      </p:sp>
      <p:sp>
        <p:nvSpPr>
          <p:cNvPr id="123" name="Optimize…">
            <a:extLst>
              <a:ext uri="{FF2B5EF4-FFF2-40B4-BE49-F238E27FC236}">
                <a16:creationId xmlns:a16="http://schemas.microsoft.com/office/drawing/2014/main" id="{E57B5C7D-6842-1B44-91B9-9184A2B955CB}"/>
              </a:ext>
            </a:extLst>
          </p:cNvPr>
          <p:cNvSpPr txBox="1"/>
          <p:nvPr/>
        </p:nvSpPr>
        <p:spPr>
          <a:xfrm>
            <a:off x="5078479" y="3839066"/>
            <a:ext cx="638299" cy="6699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1431" tIns="11431" rIns="11431" bIns="11431" numCol="1" anchor="t">
            <a:spAutoFit/>
          </a:bodyPr>
          <a:lstStyle/>
          <a:p>
            <a:pPr algn="ctr" defTabSz="609585" hangingPunct="0">
              <a:defRPr sz="4000" spc="300">
                <a:solidFill>
                  <a:srgbClr val="FFFFFF"/>
                </a:solidFill>
                <a:latin typeface="Amazon Ember Medium"/>
                <a:ea typeface="Amazon Ember Medium"/>
                <a:cs typeface="Amazon Ember Medium"/>
                <a:sym typeface="Amazon Ember Medium"/>
              </a:defRPr>
            </a:pPr>
            <a:r>
              <a:rPr lang="en-US" sz="1051" kern="0" spc="75" dirty="0">
                <a:solidFill>
                  <a:srgbClr val="FFFFFF"/>
                </a:solidFill>
                <a:latin typeface="Amazon Ember Medium"/>
                <a:ea typeface="Amazon Ember Medium"/>
                <a:cs typeface="Arial" panose="020B0604020202020204" pitchFamily="34" charset="0"/>
                <a:sym typeface="Amazon Ember Medium"/>
              </a:rPr>
              <a:t>Train &amp; optimize</a:t>
            </a:r>
          </a:p>
          <a:p>
            <a:pPr algn="ctr" defTabSz="609585" hangingPunct="0">
              <a:defRPr sz="4000" spc="300">
                <a:solidFill>
                  <a:srgbClr val="FFFFFF"/>
                </a:solidFill>
                <a:latin typeface="Amazon Ember Medium"/>
                <a:ea typeface="Amazon Ember Medium"/>
                <a:cs typeface="Amazon Ember Medium"/>
                <a:sym typeface="Amazon Ember Medium"/>
              </a:defRPr>
            </a:pPr>
            <a:r>
              <a:rPr lang="en-US" sz="1051" kern="0" spc="75" dirty="0">
                <a:solidFill>
                  <a:srgbClr val="FFFFFF"/>
                </a:solidFill>
                <a:latin typeface="Amazon Ember Medium"/>
                <a:ea typeface="Amazon Ember Medium"/>
                <a:cs typeface="Arial" panose="020B0604020202020204" pitchFamily="34" charset="0"/>
                <a:sym typeface="Amazon Ember Medium"/>
              </a:rPr>
              <a:t>models</a:t>
            </a:r>
            <a:endParaRPr sz="1051" kern="0" spc="75" dirty="0">
              <a:solidFill>
                <a:srgbClr val="FFFFFF"/>
              </a:solidFill>
              <a:latin typeface="Amazon Ember Medium"/>
              <a:ea typeface="Amazon Ember Medium"/>
              <a:cs typeface="Arial" panose="020B0604020202020204" pitchFamily="34" charset="0"/>
              <a:sym typeface="Amazon Ember Medium"/>
            </a:endParaRPr>
          </a:p>
        </p:txBody>
      </p:sp>
      <p:sp>
        <p:nvSpPr>
          <p:cNvPr id="124" name="Build…">
            <a:extLst>
              <a:ext uri="{FF2B5EF4-FFF2-40B4-BE49-F238E27FC236}">
                <a16:creationId xmlns:a16="http://schemas.microsoft.com/office/drawing/2014/main" id="{00E4794D-9CC6-7542-BE83-337FAAE71588}"/>
              </a:ext>
            </a:extLst>
          </p:cNvPr>
          <p:cNvSpPr txBox="1"/>
          <p:nvPr/>
        </p:nvSpPr>
        <p:spPr>
          <a:xfrm>
            <a:off x="5793636" y="3839066"/>
            <a:ext cx="844680" cy="8316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1431" tIns="11431" rIns="11431" bIns="11431" numCol="1" anchor="t">
            <a:spAutoFit/>
          </a:bodyPr>
          <a:lstStyle/>
          <a:p>
            <a:pPr algn="ctr" defTabSz="609585" hangingPunct="0">
              <a:defRPr sz="4000" spc="300">
                <a:solidFill>
                  <a:srgbClr val="FFFFFF"/>
                </a:solidFill>
                <a:latin typeface="Amazon Ember Medium"/>
                <a:ea typeface="Amazon Ember Medium"/>
                <a:cs typeface="Amazon Ember Medium"/>
                <a:sym typeface="Amazon Ember Medium"/>
              </a:defRPr>
            </a:pPr>
            <a:r>
              <a:rPr lang="en-US" sz="1051" kern="0" spc="75" dirty="0">
                <a:solidFill>
                  <a:srgbClr val="FF4869"/>
                </a:solidFill>
                <a:latin typeface="Amazon Ember Medium"/>
                <a:ea typeface="Amazon Ember Medium"/>
                <a:cs typeface="Arial" panose="020B0604020202020204" pitchFamily="34" charset="0"/>
                <a:sym typeface="Amazon Ember Medium"/>
              </a:rPr>
              <a:t>Select best ensemble of models for each time-series</a:t>
            </a:r>
          </a:p>
        </p:txBody>
      </p:sp>
      <p:sp>
        <p:nvSpPr>
          <p:cNvPr id="125" name="Host…">
            <a:extLst>
              <a:ext uri="{FF2B5EF4-FFF2-40B4-BE49-F238E27FC236}">
                <a16:creationId xmlns:a16="http://schemas.microsoft.com/office/drawing/2014/main" id="{3F171062-6A00-364D-8DBC-58B294B35C57}"/>
              </a:ext>
            </a:extLst>
          </p:cNvPr>
          <p:cNvSpPr txBox="1"/>
          <p:nvPr/>
        </p:nvSpPr>
        <p:spPr>
          <a:xfrm>
            <a:off x="7993197" y="3839066"/>
            <a:ext cx="727071" cy="3465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1431" tIns="11431" rIns="11431" bIns="11431" numCol="1" anchor="t">
            <a:spAutoFit/>
          </a:bodyPr>
          <a:lstStyle/>
          <a:p>
            <a:pPr algn="ctr" defTabSz="609585" hangingPunct="0">
              <a:defRPr sz="4000" spc="300">
                <a:solidFill>
                  <a:srgbClr val="FFFFFF"/>
                </a:solidFill>
                <a:latin typeface="Amazon Ember Medium"/>
                <a:ea typeface="Amazon Ember Medium"/>
                <a:cs typeface="Amazon Ember Medium"/>
                <a:sym typeface="Amazon Ember Medium"/>
              </a:defRPr>
            </a:pPr>
            <a:r>
              <a:rPr lang="en-US" sz="1051" kern="0" spc="75" dirty="0">
                <a:solidFill>
                  <a:srgbClr val="FFFFFF"/>
                </a:solidFill>
                <a:latin typeface="Amazon Ember Medium"/>
                <a:ea typeface="Amazon Ember Medium"/>
                <a:cs typeface="Arial" panose="020B0604020202020204" pitchFamily="34" charset="0"/>
                <a:sym typeface="Amazon Ember Medium"/>
              </a:rPr>
              <a:t>Host</a:t>
            </a:r>
          </a:p>
          <a:p>
            <a:pPr algn="ctr" defTabSz="609585" hangingPunct="0">
              <a:defRPr sz="4000" spc="300">
                <a:solidFill>
                  <a:srgbClr val="FFFFFF"/>
                </a:solidFill>
                <a:latin typeface="Amazon Ember Medium"/>
                <a:ea typeface="Amazon Ember Medium"/>
                <a:cs typeface="Amazon Ember Medium"/>
                <a:sym typeface="Amazon Ember Medium"/>
              </a:defRPr>
            </a:pPr>
            <a:r>
              <a:rPr lang="en-US" sz="1051" kern="0" spc="75" dirty="0">
                <a:solidFill>
                  <a:srgbClr val="FFFFFF"/>
                </a:solidFill>
                <a:latin typeface="Amazon Ember Medium"/>
                <a:ea typeface="Amazon Ember Medium"/>
                <a:cs typeface="Arial" panose="020B0604020202020204" pitchFamily="34" charset="0"/>
                <a:sym typeface="Amazon Ember Medium"/>
              </a:rPr>
              <a:t>models</a:t>
            </a:r>
          </a:p>
        </p:txBody>
      </p:sp>
      <p:sp>
        <p:nvSpPr>
          <p:cNvPr id="126" name="v">
            <a:extLst>
              <a:ext uri="{FF2B5EF4-FFF2-40B4-BE49-F238E27FC236}">
                <a16:creationId xmlns:a16="http://schemas.microsoft.com/office/drawing/2014/main" id="{74BB0A91-D994-544E-8147-30AA2F1C6302}"/>
              </a:ext>
            </a:extLst>
          </p:cNvPr>
          <p:cNvSpPr/>
          <p:nvPr/>
        </p:nvSpPr>
        <p:spPr>
          <a:xfrm>
            <a:off x="2577213" y="1919277"/>
            <a:ext cx="6204841" cy="3657603"/>
          </a:xfrm>
          <a:prstGeom prst="roundRect">
            <a:avLst>
              <a:gd name="adj" fmla="val 7956"/>
            </a:avLst>
          </a:prstGeom>
          <a:ln w="19050" cap="rnd">
            <a:solidFill>
              <a:schemeClr val="accent4"/>
            </a:solidFill>
            <a:prstDash val="dash"/>
            <a:headEnd w="lg" len="lg"/>
            <a:tailEnd w="lg" len="lg"/>
          </a:ln>
        </p:spPr>
        <p:txBody>
          <a:bodyPr lIns="11431" tIns="11431" rIns="11431" bIns="11431" anchor="ctr"/>
          <a:lstStyle/>
          <a:p>
            <a:pPr defTabSz="609585" hangingPunct="0">
              <a:defRPr>
                <a:solidFill>
                  <a:srgbClr val="FFFFFF"/>
                </a:solidFill>
                <a:latin typeface="+mj-lt"/>
                <a:ea typeface="+mj-ea"/>
                <a:cs typeface="+mj-cs"/>
                <a:sym typeface="Calibri"/>
              </a:defRPr>
            </a:pPr>
            <a:endParaRPr sz="451" kern="0" dirty="0">
              <a:solidFill>
                <a:srgbClr val="FFFFFF"/>
              </a:solidFill>
              <a:latin typeface="Amazon Ember"/>
              <a:ea typeface="Calibri"/>
              <a:cs typeface="Arial" panose="020B0604020202020204" pitchFamily="34" charset="0"/>
              <a:sym typeface="Calibri"/>
            </a:endParaRPr>
          </a:p>
        </p:txBody>
      </p:sp>
      <p:sp>
        <p:nvSpPr>
          <p:cNvPr id="128" name="Rectangle 127">
            <a:extLst>
              <a:ext uri="{FF2B5EF4-FFF2-40B4-BE49-F238E27FC236}">
                <a16:creationId xmlns:a16="http://schemas.microsoft.com/office/drawing/2014/main" id="{C7F8F8B9-6149-824D-9EA7-23ECD6FCA32E}"/>
              </a:ext>
            </a:extLst>
          </p:cNvPr>
          <p:cNvSpPr/>
          <p:nvPr/>
        </p:nvSpPr>
        <p:spPr>
          <a:xfrm>
            <a:off x="4043883" y="5688214"/>
            <a:ext cx="3345788" cy="318100"/>
          </a:xfrm>
          <a:prstGeom prst="rect">
            <a:avLst/>
          </a:prstGeom>
        </p:spPr>
        <p:txBody>
          <a:bodyPr wrap="none">
            <a:spAutoFit/>
          </a:bodyPr>
          <a:lstStyle/>
          <a:p>
            <a:pPr defTabSz="609585" hangingPunct="0"/>
            <a:r>
              <a:rPr lang="en-US" sz="1467" b="1" kern="0" dirty="0">
                <a:solidFill>
                  <a:srgbClr val="00E9AA"/>
                </a:solidFill>
                <a:latin typeface="Amazon Ember"/>
                <a:ea typeface="Amazon Ember"/>
                <a:cs typeface="Arial" panose="020B0604020202020204" pitchFamily="34" charset="0"/>
                <a:sym typeface="Amazon Ember"/>
              </a:rPr>
              <a:t>Fully-managed by Amazon Forecast</a:t>
            </a:r>
          </a:p>
        </p:txBody>
      </p:sp>
      <p:sp>
        <p:nvSpPr>
          <p:cNvPr id="129" name="Tracks, artists, albums">
            <a:extLst>
              <a:ext uri="{FF2B5EF4-FFF2-40B4-BE49-F238E27FC236}">
                <a16:creationId xmlns:a16="http://schemas.microsoft.com/office/drawing/2014/main" id="{D4FA8508-47F2-0844-8D69-9144802A16D1}"/>
              </a:ext>
            </a:extLst>
          </p:cNvPr>
          <p:cNvSpPr txBox="1"/>
          <p:nvPr/>
        </p:nvSpPr>
        <p:spPr>
          <a:xfrm>
            <a:off x="578300" y="3598963"/>
            <a:ext cx="1188365" cy="228206"/>
          </a:xfrm>
          <a:prstGeom prst="rect">
            <a:avLst/>
          </a:prstGeom>
          <a:ln w="12700">
            <a:noFill/>
            <a:miter lim="400000"/>
          </a:ln>
          <a:extLst>
            <a:ext uri="{C572A759-6A51-4108-AA02-DFA0A04FC94B}">
              <ma14:wrappingTextBoxFlag xmlns="" xmlns:ma14="http://schemas.microsoft.com/office/mac/drawingml/2011/main" val="1"/>
            </a:ext>
          </a:extLst>
        </p:spPr>
        <p:txBody>
          <a:bodyPr wrap="square" lIns="11431" tIns="11431" rIns="11431" bIns="11431">
            <a:spAutoFit/>
          </a:bodyPr>
          <a:lstStyle>
            <a:lvl1pPr algn="r">
              <a:defRPr sz="4000">
                <a:solidFill>
                  <a:srgbClr val="FFFFFF"/>
                </a:solidFill>
                <a:latin typeface="Amazon Ember"/>
                <a:ea typeface="Amazon Ember"/>
                <a:cs typeface="Amazon Ember"/>
                <a:sym typeface="Amazon Ember"/>
              </a:defRPr>
            </a:lvl1pPr>
          </a:lstStyle>
          <a:p>
            <a:pPr defTabSz="609585" hangingPunct="0"/>
            <a:r>
              <a:rPr lang="en-US" sz="1333" b="1" kern="0" dirty="0">
                <a:solidFill>
                  <a:srgbClr val="FFCC00"/>
                </a:solidFill>
                <a:cs typeface="Arial" panose="020B0604020202020204" pitchFamily="34" charset="0"/>
              </a:rPr>
              <a:t>Related data</a:t>
            </a:r>
            <a:endParaRPr sz="1333" kern="0" dirty="0">
              <a:cs typeface="Arial" panose="020B0604020202020204" pitchFamily="34" charset="0"/>
            </a:endParaRPr>
          </a:p>
        </p:txBody>
      </p:sp>
      <p:sp>
        <p:nvSpPr>
          <p:cNvPr id="130" name="Tracks, artists, albums">
            <a:extLst>
              <a:ext uri="{FF2B5EF4-FFF2-40B4-BE49-F238E27FC236}">
                <a16:creationId xmlns:a16="http://schemas.microsoft.com/office/drawing/2014/main" id="{3CE76E3D-F432-B940-BE46-F0A714467243}"/>
              </a:ext>
            </a:extLst>
          </p:cNvPr>
          <p:cNvSpPr txBox="1"/>
          <p:nvPr/>
        </p:nvSpPr>
        <p:spPr>
          <a:xfrm>
            <a:off x="427308" y="4813073"/>
            <a:ext cx="1339357" cy="228206"/>
          </a:xfrm>
          <a:prstGeom prst="rect">
            <a:avLst/>
          </a:prstGeom>
          <a:ln w="12700">
            <a:noFill/>
            <a:miter lim="400000"/>
          </a:ln>
          <a:extLst>
            <a:ext uri="{C572A759-6A51-4108-AA02-DFA0A04FC94B}">
              <ma14:wrappingTextBoxFlag xmlns="" xmlns:ma14="http://schemas.microsoft.com/office/mac/drawingml/2011/main" val="1"/>
            </a:ext>
          </a:extLst>
        </p:spPr>
        <p:txBody>
          <a:bodyPr wrap="square" lIns="11431" tIns="11431" rIns="11431" bIns="11431">
            <a:spAutoFit/>
          </a:bodyPr>
          <a:lstStyle>
            <a:lvl1pPr algn="r">
              <a:defRPr sz="4000">
                <a:solidFill>
                  <a:srgbClr val="FFFFFF"/>
                </a:solidFill>
                <a:latin typeface="Amazon Ember"/>
                <a:ea typeface="Amazon Ember"/>
                <a:cs typeface="Amazon Ember"/>
                <a:sym typeface="Amazon Ember"/>
              </a:defRPr>
            </a:lvl1pPr>
          </a:lstStyle>
          <a:p>
            <a:pPr defTabSz="609585" hangingPunct="0"/>
            <a:r>
              <a:rPr lang="en-US" sz="1333" b="1" kern="0" dirty="0">
                <a:solidFill>
                  <a:srgbClr val="FFCC00"/>
                </a:solidFill>
                <a:cs typeface="Arial" panose="020B0604020202020204" pitchFamily="34" charset="0"/>
              </a:rPr>
              <a:t>Item metadata</a:t>
            </a:r>
            <a:endParaRPr sz="1333" kern="0" dirty="0">
              <a:cs typeface="Arial" panose="020B0604020202020204" pitchFamily="34" charset="0"/>
            </a:endParaRPr>
          </a:p>
        </p:txBody>
      </p:sp>
      <p:sp>
        <p:nvSpPr>
          <p:cNvPr id="131" name="Tracks, artists, albums">
            <a:extLst>
              <a:ext uri="{FF2B5EF4-FFF2-40B4-BE49-F238E27FC236}">
                <a16:creationId xmlns:a16="http://schemas.microsoft.com/office/drawing/2014/main" id="{5DCC65FE-3638-1148-955E-07B73D294126}"/>
              </a:ext>
            </a:extLst>
          </p:cNvPr>
          <p:cNvSpPr txBox="1"/>
          <p:nvPr/>
        </p:nvSpPr>
        <p:spPr>
          <a:xfrm>
            <a:off x="561563" y="2406391"/>
            <a:ext cx="1211656" cy="228206"/>
          </a:xfrm>
          <a:prstGeom prst="rect">
            <a:avLst/>
          </a:prstGeom>
          <a:ln w="12700">
            <a:noFill/>
            <a:miter lim="400000"/>
          </a:ln>
          <a:extLst>
            <a:ext uri="{C572A759-6A51-4108-AA02-DFA0A04FC94B}">
              <ma14:wrappingTextBoxFlag xmlns="" xmlns:ma14="http://schemas.microsoft.com/office/mac/drawingml/2011/main" val="1"/>
            </a:ext>
          </a:extLst>
        </p:spPr>
        <p:txBody>
          <a:bodyPr wrap="square" lIns="11431" tIns="11431" rIns="11431" bIns="11431">
            <a:spAutoFit/>
          </a:bodyPr>
          <a:lstStyle>
            <a:lvl1pPr algn="r">
              <a:defRPr sz="4000">
                <a:solidFill>
                  <a:srgbClr val="FFFFFF"/>
                </a:solidFill>
                <a:latin typeface="Amazon Ember"/>
                <a:ea typeface="Amazon Ember"/>
                <a:cs typeface="Amazon Ember"/>
                <a:sym typeface="Amazon Ember"/>
              </a:defRPr>
            </a:lvl1pPr>
          </a:lstStyle>
          <a:p>
            <a:pPr defTabSz="609585" hangingPunct="0"/>
            <a:r>
              <a:rPr lang="en-US" sz="1333" b="1" kern="0" dirty="0">
                <a:solidFill>
                  <a:srgbClr val="FFCC00"/>
                </a:solidFill>
                <a:cs typeface="Arial" panose="020B0604020202020204" pitchFamily="34" charset="0"/>
              </a:rPr>
              <a:t>Historical data</a:t>
            </a:r>
          </a:p>
        </p:txBody>
      </p:sp>
      <p:sp>
        <p:nvSpPr>
          <p:cNvPr id="133" name="Host…">
            <a:extLst>
              <a:ext uri="{FF2B5EF4-FFF2-40B4-BE49-F238E27FC236}">
                <a16:creationId xmlns:a16="http://schemas.microsoft.com/office/drawing/2014/main" id="{603BE33A-BAB8-854A-BD0C-EC3FF0B27A24}"/>
              </a:ext>
            </a:extLst>
          </p:cNvPr>
          <p:cNvSpPr txBox="1"/>
          <p:nvPr/>
        </p:nvSpPr>
        <p:spPr>
          <a:xfrm>
            <a:off x="6715177" y="3839066"/>
            <a:ext cx="1201159" cy="6699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1431" tIns="11431" rIns="11431" bIns="11431" numCol="1" anchor="t">
            <a:spAutoFit/>
          </a:bodyPr>
          <a:lstStyle/>
          <a:p>
            <a:pPr algn="ctr" defTabSz="609585" hangingPunct="0">
              <a:defRPr sz="4000" spc="300">
                <a:solidFill>
                  <a:srgbClr val="FFFFFF"/>
                </a:solidFill>
                <a:latin typeface="Amazon Ember Medium"/>
                <a:ea typeface="Amazon Ember Medium"/>
                <a:cs typeface="Amazon Ember Medium"/>
                <a:sym typeface="Amazon Ember Medium"/>
              </a:defRPr>
            </a:pPr>
            <a:r>
              <a:rPr lang="en-US" sz="1051" kern="0" spc="75" dirty="0">
                <a:solidFill>
                  <a:srgbClr val="FF4869"/>
                </a:solidFill>
                <a:latin typeface="Amazon Ember Medium"/>
                <a:ea typeface="Amazon Ember Medium"/>
                <a:cs typeface="Arial" panose="020B0604020202020204" pitchFamily="34" charset="0"/>
                <a:sym typeface="Amazon Ember Medium"/>
              </a:rPr>
              <a:t>Calculate accuracy metrics &amp; </a:t>
            </a:r>
            <a:r>
              <a:rPr lang="en-US" sz="1051" kern="0" spc="75" dirty="0" err="1">
                <a:solidFill>
                  <a:srgbClr val="FF4869"/>
                </a:solidFill>
                <a:latin typeface="Amazon Ember Medium"/>
                <a:ea typeface="Amazon Ember Medium"/>
                <a:cs typeface="Arial" panose="020B0604020202020204" pitchFamily="34" charset="0"/>
                <a:sym typeface="Amazon Ember Medium"/>
              </a:rPr>
              <a:t>explainability</a:t>
            </a:r>
            <a:r>
              <a:rPr lang="en-US" sz="1051" kern="0" spc="75" dirty="0">
                <a:solidFill>
                  <a:srgbClr val="FF4869"/>
                </a:solidFill>
                <a:latin typeface="Amazon Ember Medium"/>
                <a:ea typeface="Amazon Ember Medium"/>
                <a:cs typeface="Arial" panose="020B0604020202020204" pitchFamily="34" charset="0"/>
                <a:sym typeface="Amazon Ember Medium"/>
              </a:rPr>
              <a:t> impact scores</a:t>
            </a:r>
          </a:p>
        </p:txBody>
      </p:sp>
      <p:sp>
        <p:nvSpPr>
          <p:cNvPr id="156" name="Rectangle 155">
            <a:extLst>
              <a:ext uri="{FF2B5EF4-FFF2-40B4-BE49-F238E27FC236}">
                <a16:creationId xmlns:a16="http://schemas.microsoft.com/office/drawing/2014/main" id="{2074C0BB-F5C0-FC43-9BC1-8D17B12F21D1}"/>
              </a:ext>
            </a:extLst>
          </p:cNvPr>
          <p:cNvSpPr/>
          <p:nvPr/>
        </p:nvSpPr>
        <p:spPr>
          <a:xfrm>
            <a:off x="2213718" y="3531208"/>
            <a:ext cx="378573" cy="3785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609585"/>
            <a:endParaRPr lang="en-US" sz="2400" dirty="0">
              <a:solidFill>
                <a:srgbClr val="FFFFFF"/>
              </a:solidFill>
              <a:latin typeface="Amazon Ember"/>
            </a:endParaRPr>
          </a:p>
        </p:txBody>
      </p:sp>
      <p:cxnSp>
        <p:nvCxnSpPr>
          <p:cNvPr id="157" name="Straight Arrow Connector 156">
            <a:extLst>
              <a:ext uri="{FF2B5EF4-FFF2-40B4-BE49-F238E27FC236}">
                <a16:creationId xmlns:a16="http://schemas.microsoft.com/office/drawing/2014/main" id="{A35105EE-A730-C643-8B16-C24B4E137C68}"/>
              </a:ext>
            </a:extLst>
          </p:cNvPr>
          <p:cNvCxnSpPr>
            <a:cxnSpLocks/>
          </p:cNvCxnSpPr>
          <p:nvPr/>
        </p:nvCxnSpPr>
        <p:spPr>
          <a:xfrm flipV="1">
            <a:off x="2611663" y="3720494"/>
            <a:ext cx="6533883" cy="6276"/>
          </a:xfrm>
          <a:prstGeom prst="straightConnector1">
            <a:avLst/>
          </a:prstGeom>
          <a:ln w="19050">
            <a:solidFill>
              <a:schemeClr val="accent4"/>
            </a:solidFill>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59" name="Oval 67">
            <a:extLst>
              <a:ext uri="{FF2B5EF4-FFF2-40B4-BE49-F238E27FC236}">
                <a16:creationId xmlns:a16="http://schemas.microsoft.com/office/drawing/2014/main" id="{DE6D6B89-4B1E-1F41-B7C0-184A3B2564C5}"/>
              </a:ext>
            </a:extLst>
          </p:cNvPr>
          <p:cNvSpPr/>
          <p:nvPr/>
        </p:nvSpPr>
        <p:spPr>
          <a:xfrm>
            <a:off x="3015464" y="3678761"/>
            <a:ext cx="97536" cy="97536"/>
          </a:xfrm>
          <a:prstGeom prst="ellipse">
            <a:avLst/>
          </a:prstGeom>
          <a:solidFill>
            <a:schemeClr val="accent4"/>
          </a:solidFill>
          <a:ln w="12700" cap="flat">
            <a:noFill/>
            <a:miter lim="400000"/>
          </a:ln>
          <a:effectLst/>
        </p:spPr>
        <p:txBody>
          <a:bodyPr wrap="square" lIns="11431" tIns="11431" rIns="11431" bIns="11431" numCol="1" anchor="ctr">
            <a:noAutofit/>
          </a:bodyPr>
          <a:lstStyle/>
          <a:p>
            <a:pPr algn="ctr" defTabSz="228610" hangingPunct="0">
              <a:defRPr>
                <a:solidFill>
                  <a:srgbClr val="FFFFFF"/>
                </a:solidFill>
                <a:latin typeface="+mj-lt"/>
                <a:ea typeface="+mj-ea"/>
                <a:cs typeface="+mj-cs"/>
                <a:sym typeface="Calibri"/>
              </a:defRPr>
            </a:pPr>
            <a:endParaRPr sz="451" kern="0" dirty="0">
              <a:solidFill>
                <a:srgbClr val="FFFFFF"/>
              </a:solidFill>
              <a:latin typeface="Amazon Ember"/>
              <a:ea typeface="Calibri"/>
              <a:cs typeface="Arial" panose="020B0604020202020204" pitchFamily="34" charset="0"/>
              <a:sym typeface="Calibri"/>
            </a:endParaRPr>
          </a:p>
        </p:txBody>
      </p:sp>
      <p:sp>
        <p:nvSpPr>
          <p:cNvPr id="160" name="Oval 67">
            <a:extLst>
              <a:ext uri="{FF2B5EF4-FFF2-40B4-BE49-F238E27FC236}">
                <a16:creationId xmlns:a16="http://schemas.microsoft.com/office/drawing/2014/main" id="{798AF0FC-5B35-5045-987B-790676E45C92}"/>
              </a:ext>
            </a:extLst>
          </p:cNvPr>
          <p:cNvSpPr/>
          <p:nvPr/>
        </p:nvSpPr>
        <p:spPr>
          <a:xfrm>
            <a:off x="3779047" y="3678761"/>
            <a:ext cx="97536" cy="97536"/>
          </a:xfrm>
          <a:prstGeom prst="ellipse">
            <a:avLst/>
          </a:prstGeom>
          <a:solidFill>
            <a:schemeClr val="accent4"/>
          </a:solidFill>
          <a:ln w="12700" cap="flat">
            <a:noFill/>
            <a:miter lim="400000"/>
          </a:ln>
          <a:effectLst/>
        </p:spPr>
        <p:txBody>
          <a:bodyPr wrap="square" lIns="11431" tIns="11431" rIns="11431" bIns="11431" numCol="1" anchor="ctr">
            <a:noAutofit/>
          </a:bodyPr>
          <a:lstStyle/>
          <a:p>
            <a:pPr algn="ctr" defTabSz="228610" hangingPunct="0">
              <a:defRPr>
                <a:solidFill>
                  <a:srgbClr val="FFFFFF"/>
                </a:solidFill>
                <a:latin typeface="+mj-lt"/>
                <a:ea typeface="+mj-ea"/>
                <a:cs typeface="+mj-cs"/>
                <a:sym typeface="Calibri"/>
              </a:defRPr>
            </a:pPr>
            <a:endParaRPr sz="451" kern="0" dirty="0">
              <a:solidFill>
                <a:srgbClr val="FFFFFF"/>
              </a:solidFill>
              <a:latin typeface="Amazon Ember"/>
              <a:ea typeface="Calibri"/>
              <a:cs typeface="Arial" panose="020B0604020202020204" pitchFamily="34" charset="0"/>
              <a:sym typeface="Calibri"/>
            </a:endParaRPr>
          </a:p>
        </p:txBody>
      </p:sp>
      <p:sp>
        <p:nvSpPr>
          <p:cNvPr id="161" name="Oval 67">
            <a:extLst>
              <a:ext uri="{FF2B5EF4-FFF2-40B4-BE49-F238E27FC236}">
                <a16:creationId xmlns:a16="http://schemas.microsoft.com/office/drawing/2014/main" id="{B305B0A1-5D6E-734A-8794-80EF5576F471}"/>
              </a:ext>
            </a:extLst>
          </p:cNvPr>
          <p:cNvSpPr/>
          <p:nvPr/>
        </p:nvSpPr>
        <p:spPr>
          <a:xfrm>
            <a:off x="4543324" y="3678761"/>
            <a:ext cx="97536" cy="97536"/>
          </a:xfrm>
          <a:prstGeom prst="ellipse">
            <a:avLst/>
          </a:prstGeom>
          <a:solidFill>
            <a:schemeClr val="accent4"/>
          </a:solidFill>
          <a:ln w="12700" cap="flat">
            <a:noFill/>
            <a:miter lim="400000"/>
          </a:ln>
          <a:effectLst/>
        </p:spPr>
        <p:txBody>
          <a:bodyPr wrap="square" lIns="11431" tIns="11431" rIns="11431" bIns="11431" numCol="1" anchor="ctr">
            <a:noAutofit/>
          </a:bodyPr>
          <a:lstStyle/>
          <a:p>
            <a:pPr algn="ctr" defTabSz="228610" hangingPunct="0">
              <a:defRPr>
                <a:solidFill>
                  <a:srgbClr val="FFFFFF"/>
                </a:solidFill>
                <a:latin typeface="+mj-lt"/>
                <a:ea typeface="+mj-ea"/>
                <a:cs typeface="+mj-cs"/>
                <a:sym typeface="Calibri"/>
              </a:defRPr>
            </a:pPr>
            <a:endParaRPr sz="451" kern="0" dirty="0">
              <a:solidFill>
                <a:srgbClr val="FFFFFF"/>
              </a:solidFill>
              <a:latin typeface="Amazon Ember"/>
              <a:ea typeface="Calibri"/>
              <a:cs typeface="Arial" panose="020B0604020202020204" pitchFamily="34" charset="0"/>
              <a:sym typeface="Calibri"/>
            </a:endParaRPr>
          </a:p>
        </p:txBody>
      </p:sp>
      <p:sp>
        <p:nvSpPr>
          <p:cNvPr id="162" name="Oval 67">
            <a:extLst>
              <a:ext uri="{FF2B5EF4-FFF2-40B4-BE49-F238E27FC236}">
                <a16:creationId xmlns:a16="http://schemas.microsoft.com/office/drawing/2014/main" id="{BA9DD85B-671F-4F42-BB19-517B2D761195}"/>
              </a:ext>
            </a:extLst>
          </p:cNvPr>
          <p:cNvSpPr/>
          <p:nvPr/>
        </p:nvSpPr>
        <p:spPr>
          <a:xfrm>
            <a:off x="5354061" y="3678761"/>
            <a:ext cx="97536" cy="97536"/>
          </a:xfrm>
          <a:prstGeom prst="ellipse">
            <a:avLst/>
          </a:prstGeom>
          <a:solidFill>
            <a:schemeClr val="accent4"/>
          </a:solidFill>
          <a:ln w="12700" cap="flat">
            <a:noFill/>
            <a:miter lim="400000"/>
          </a:ln>
          <a:effectLst/>
        </p:spPr>
        <p:txBody>
          <a:bodyPr wrap="square" lIns="11431" tIns="11431" rIns="11431" bIns="11431" numCol="1" anchor="ctr">
            <a:noAutofit/>
          </a:bodyPr>
          <a:lstStyle/>
          <a:p>
            <a:pPr algn="ctr" defTabSz="228610" hangingPunct="0">
              <a:defRPr>
                <a:solidFill>
                  <a:srgbClr val="FFFFFF"/>
                </a:solidFill>
                <a:latin typeface="+mj-lt"/>
                <a:ea typeface="+mj-ea"/>
                <a:cs typeface="+mj-cs"/>
                <a:sym typeface="Calibri"/>
              </a:defRPr>
            </a:pPr>
            <a:endParaRPr sz="451" kern="0" dirty="0">
              <a:solidFill>
                <a:srgbClr val="FFFFFF"/>
              </a:solidFill>
              <a:latin typeface="Amazon Ember"/>
              <a:ea typeface="Calibri"/>
              <a:cs typeface="Arial" panose="020B0604020202020204" pitchFamily="34" charset="0"/>
              <a:sym typeface="Calibri"/>
            </a:endParaRPr>
          </a:p>
        </p:txBody>
      </p:sp>
      <p:sp>
        <p:nvSpPr>
          <p:cNvPr id="163" name="Oval 67">
            <a:extLst>
              <a:ext uri="{FF2B5EF4-FFF2-40B4-BE49-F238E27FC236}">
                <a16:creationId xmlns:a16="http://schemas.microsoft.com/office/drawing/2014/main" id="{0B411711-C78C-6C43-B556-0CAB098B0379}"/>
              </a:ext>
            </a:extLst>
          </p:cNvPr>
          <p:cNvSpPr/>
          <p:nvPr/>
        </p:nvSpPr>
        <p:spPr>
          <a:xfrm>
            <a:off x="7298744" y="3678761"/>
            <a:ext cx="97536" cy="97536"/>
          </a:xfrm>
          <a:prstGeom prst="ellipse">
            <a:avLst/>
          </a:prstGeom>
          <a:solidFill>
            <a:schemeClr val="accent4"/>
          </a:solidFill>
          <a:ln w="12700" cap="flat">
            <a:noFill/>
            <a:miter lim="400000"/>
          </a:ln>
          <a:effectLst/>
        </p:spPr>
        <p:txBody>
          <a:bodyPr wrap="square" lIns="11431" tIns="11431" rIns="11431" bIns="11431" numCol="1" anchor="ctr">
            <a:noAutofit/>
          </a:bodyPr>
          <a:lstStyle/>
          <a:p>
            <a:pPr algn="ctr" defTabSz="228610" hangingPunct="0">
              <a:defRPr>
                <a:solidFill>
                  <a:srgbClr val="FFFFFF"/>
                </a:solidFill>
                <a:latin typeface="+mj-lt"/>
                <a:ea typeface="+mj-ea"/>
                <a:cs typeface="+mj-cs"/>
                <a:sym typeface="Calibri"/>
              </a:defRPr>
            </a:pPr>
            <a:endParaRPr sz="451" kern="0" dirty="0">
              <a:solidFill>
                <a:srgbClr val="FFFFFF"/>
              </a:solidFill>
              <a:latin typeface="Amazon Ember"/>
              <a:ea typeface="Calibri"/>
              <a:cs typeface="Arial" panose="020B0604020202020204" pitchFamily="34" charset="0"/>
              <a:sym typeface="Calibri"/>
            </a:endParaRPr>
          </a:p>
        </p:txBody>
      </p:sp>
      <p:sp>
        <p:nvSpPr>
          <p:cNvPr id="164" name="Oval 67">
            <a:extLst>
              <a:ext uri="{FF2B5EF4-FFF2-40B4-BE49-F238E27FC236}">
                <a16:creationId xmlns:a16="http://schemas.microsoft.com/office/drawing/2014/main" id="{47F2FAF7-35A8-5648-9390-EF3822859793}"/>
              </a:ext>
            </a:extLst>
          </p:cNvPr>
          <p:cNvSpPr/>
          <p:nvPr/>
        </p:nvSpPr>
        <p:spPr>
          <a:xfrm>
            <a:off x="8307963" y="3678761"/>
            <a:ext cx="97536" cy="97536"/>
          </a:xfrm>
          <a:prstGeom prst="ellipse">
            <a:avLst/>
          </a:prstGeom>
          <a:solidFill>
            <a:schemeClr val="accent4"/>
          </a:solidFill>
          <a:ln w="12700" cap="flat">
            <a:noFill/>
            <a:miter lim="400000"/>
          </a:ln>
          <a:effectLst/>
        </p:spPr>
        <p:txBody>
          <a:bodyPr wrap="square" lIns="11431" tIns="11431" rIns="11431" bIns="11431" numCol="1" anchor="ctr">
            <a:noAutofit/>
          </a:bodyPr>
          <a:lstStyle/>
          <a:p>
            <a:pPr algn="ctr" defTabSz="228610" hangingPunct="0">
              <a:defRPr>
                <a:solidFill>
                  <a:srgbClr val="FFFFFF"/>
                </a:solidFill>
                <a:latin typeface="+mj-lt"/>
                <a:ea typeface="+mj-ea"/>
                <a:cs typeface="+mj-cs"/>
                <a:sym typeface="Calibri"/>
              </a:defRPr>
            </a:pPr>
            <a:endParaRPr sz="451" kern="0" dirty="0">
              <a:solidFill>
                <a:srgbClr val="FFFFFF"/>
              </a:solidFill>
              <a:latin typeface="Amazon Ember"/>
              <a:ea typeface="Calibri"/>
              <a:cs typeface="Arial" panose="020B0604020202020204" pitchFamily="34" charset="0"/>
              <a:sym typeface="Calibri"/>
            </a:endParaRPr>
          </a:p>
        </p:txBody>
      </p:sp>
      <p:sp>
        <p:nvSpPr>
          <p:cNvPr id="166" name="Oval 67">
            <a:extLst>
              <a:ext uri="{FF2B5EF4-FFF2-40B4-BE49-F238E27FC236}">
                <a16:creationId xmlns:a16="http://schemas.microsoft.com/office/drawing/2014/main" id="{1A7BCB29-17A3-E34A-872B-C6B009F3D695}"/>
              </a:ext>
            </a:extLst>
          </p:cNvPr>
          <p:cNvSpPr/>
          <p:nvPr/>
        </p:nvSpPr>
        <p:spPr>
          <a:xfrm>
            <a:off x="6165684" y="3677237"/>
            <a:ext cx="100584" cy="100584"/>
          </a:xfrm>
          <a:prstGeom prst="ellipse">
            <a:avLst/>
          </a:prstGeom>
          <a:solidFill>
            <a:schemeClr val="accent4"/>
          </a:solidFill>
          <a:ln w="12700" cap="flat">
            <a:noFill/>
            <a:miter lim="400000"/>
          </a:ln>
          <a:effectLst/>
        </p:spPr>
        <p:txBody>
          <a:bodyPr wrap="square" lIns="11431" tIns="11431" rIns="11431" bIns="11431" numCol="1" anchor="ctr">
            <a:noAutofit/>
          </a:bodyPr>
          <a:lstStyle/>
          <a:p>
            <a:pPr algn="ctr" defTabSz="228610" hangingPunct="0">
              <a:defRPr>
                <a:solidFill>
                  <a:srgbClr val="FFFFFF"/>
                </a:solidFill>
                <a:latin typeface="+mj-lt"/>
                <a:ea typeface="+mj-ea"/>
                <a:cs typeface="+mj-cs"/>
                <a:sym typeface="Calibri"/>
              </a:defRPr>
            </a:pPr>
            <a:endParaRPr sz="451" kern="0" dirty="0">
              <a:solidFill>
                <a:srgbClr val="FFFFFF"/>
              </a:solidFill>
              <a:latin typeface="Amazon Ember"/>
              <a:ea typeface="Calibri"/>
              <a:cs typeface="Arial" panose="020B0604020202020204" pitchFamily="34" charset="0"/>
              <a:sym typeface="Calibri"/>
            </a:endParaRPr>
          </a:p>
        </p:txBody>
      </p:sp>
      <p:sp>
        <p:nvSpPr>
          <p:cNvPr id="171" name="Oval 34">
            <a:extLst>
              <a:ext uri="{FF2B5EF4-FFF2-40B4-BE49-F238E27FC236}">
                <a16:creationId xmlns:a16="http://schemas.microsoft.com/office/drawing/2014/main" id="{521F034D-700F-C84A-96EF-13F0174644CF}"/>
              </a:ext>
            </a:extLst>
          </p:cNvPr>
          <p:cNvSpPr/>
          <p:nvPr/>
        </p:nvSpPr>
        <p:spPr>
          <a:xfrm>
            <a:off x="5142453" y="1409821"/>
            <a:ext cx="975360" cy="975360"/>
          </a:xfrm>
          <a:prstGeom prst="ellipse">
            <a:avLst/>
          </a:prstGeom>
          <a:solidFill>
            <a:srgbClr val="1C232F"/>
          </a:solidFill>
          <a:ln w="19050" cap="flat" cmpd="sng" algn="ctr">
            <a:solidFill>
              <a:schemeClr val="accent4"/>
            </a:solidFill>
            <a:prstDash val="solid"/>
            <a:miter lim="800000"/>
          </a:ln>
          <a:effectLst/>
        </p:spPr>
        <p:txBody>
          <a:bodyPr rot="0" spcFirstLastPara="0" vertOverflow="overflow" horzOverflow="overflow" vert="horz" wrap="square" lIns="329184" tIns="60960" rIns="0" bIns="60960" numCol="1" spcCol="0" rtlCol="0" fromWordArt="0" anchor="t" anchorCtr="0" forceAA="0" compatLnSpc="1">
            <a:prstTxWarp prst="textNoShape">
              <a:avLst/>
            </a:prstTxWarp>
            <a:noAutofit/>
          </a:bodyPr>
          <a:lstStyle/>
          <a:p>
            <a:pPr defTabSz="1219140"/>
            <a:endParaRPr sz="800" kern="0" dirty="0">
              <a:solidFill>
                <a:srgbClr val="FF9900"/>
              </a:solidFill>
              <a:latin typeface="Arial" panose="020B0604020202020204"/>
              <a:sym typeface="Helvetica"/>
            </a:endParaRPr>
          </a:p>
        </p:txBody>
      </p:sp>
      <p:pic>
        <p:nvPicPr>
          <p:cNvPr id="172" name="Picture 171" descr="Picture 66">
            <a:extLst>
              <a:ext uri="{FF2B5EF4-FFF2-40B4-BE49-F238E27FC236}">
                <a16:creationId xmlns:a16="http://schemas.microsoft.com/office/drawing/2014/main" id="{69EEACF8-8086-DC43-8267-2380C0C637B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354061" y="1639356"/>
            <a:ext cx="552144" cy="543125"/>
          </a:xfrm>
          <a:prstGeom prst="rect">
            <a:avLst/>
          </a:prstGeom>
          <a:ln w="12700">
            <a:miter lim="400000"/>
          </a:ln>
        </p:spPr>
      </p:pic>
      <p:cxnSp>
        <p:nvCxnSpPr>
          <p:cNvPr id="174" name="Curved Connector 173">
            <a:extLst>
              <a:ext uri="{FF2B5EF4-FFF2-40B4-BE49-F238E27FC236}">
                <a16:creationId xmlns:a16="http://schemas.microsoft.com/office/drawing/2014/main" id="{C2B28E97-A5DF-5C4F-AC14-56729D7B3D5A}"/>
              </a:ext>
            </a:extLst>
          </p:cNvPr>
          <p:cNvCxnSpPr>
            <a:cxnSpLocks/>
            <a:endCxn id="95" idx="1"/>
          </p:cNvCxnSpPr>
          <p:nvPr/>
        </p:nvCxnSpPr>
        <p:spPr>
          <a:xfrm rot="5400000" flipH="1" flipV="1">
            <a:off x="8636797" y="2899939"/>
            <a:ext cx="1329304" cy="311807"/>
          </a:xfrm>
          <a:prstGeom prst="bentConnector2">
            <a:avLst/>
          </a:prstGeom>
          <a:ln w="19050" cap="rnd">
            <a:solidFill>
              <a:schemeClr val="accent4"/>
            </a:solidFill>
            <a:miter lim="800000"/>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0" name="Title 2">
            <a:extLst>
              <a:ext uri="{FF2B5EF4-FFF2-40B4-BE49-F238E27FC236}">
                <a16:creationId xmlns:a16="http://schemas.microsoft.com/office/drawing/2014/main" id="{D3C59576-2B7F-4826-B7A6-145136BAC783}"/>
              </a:ext>
            </a:extLst>
          </p:cNvPr>
          <p:cNvSpPr txBox="1">
            <a:spLocks/>
          </p:cNvSpPr>
          <p:nvPr/>
        </p:nvSpPr>
        <p:spPr>
          <a:xfrm>
            <a:off x="609600" y="378285"/>
            <a:ext cx="10972800" cy="915248"/>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400" b="0" i="0" kern="1200">
                <a:solidFill>
                  <a:schemeClr val="tx1"/>
                </a:solidFill>
                <a:latin typeface="+mj-lt"/>
                <a:ea typeface="+mj-ea"/>
                <a:cs typeface="Amazon Ember Regular" charset="0"/>
              </a:defRPr>
            </a:lvl1pPr>
          </a:lstStyle>
          <a:p>
            <a:pPr algn="ctr" defTabSz="609585"/>
            <a:r>
              <a:rPr lang="en-US" dirty="0">
                <a:solidFill>
                  <a:srgbClr val="FFCC00"/>
                </a:solidFill>
                <a:latin typeface="Amazon Ember"/>
              </a:rPr>
              <a:t>HOW IT WORKS</a:t>
            </a:r>
            <a:br>
              <a:rPr lang="en-US" sz="3200" dirty="0">
                <a:solidFill>
                  <a:srgbClr val="FFFFFF"/>
                </a:solidFill>
                <a:latin typeface="Amazon Ember"/>
              </a:rPr>
            </a:br>
            <a:r>
              <a:rPr lang="en-US" sz="3200" dirty="0">
                <a:solidFill>
                  <a:srgbClr val="FFFFFF"/>
                </a:solidFill>
                <a:latin typeface="Amazon Ember"/>
              </a:rPr>
              <a:t>Amazon Forecast</a:t>
            </a:r>
          </a:p>
        </p:txBody>
      </p:sp>
    </p:spTree>
    <p:extLst>
      <p:ext uri="{BB962C8B-B14F-4D97-AF65-F5344CB8AC3E}">
        <p14:creationId xmlns:p14="http://schemas.microsoft.com/office/powerpoint/2010/main" val="939790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6B23A-A24E-448A-B7D1-44EB676DB14B}"/>
              </a:ext>
            </a:extLst>
          </p:cNvPr>
          <p:cNvSpPr>
            <a:spLocks noGrp="1"/>
          </p:cNvSpPr>
          <p:nvPr>
            <p:ph type="title"/>
          </p:nvPr>
        </p:nvSpPr>
        <p:spPr/>
        <p:txBody>
          <a:bodyPr>
            <a:normAutofit/>
          </a:bodyPr>
          <a:lstStyle/>
          <a:p>
            <a:r>
              <a:rPr lang="en-US" dirty="0"/>
              <a:t>Case Studies</a:t>
            </a:r>
            <a:br>
              <a:rPr lang="en-US" dirty="0"/>
            </a:br>
            <a:endParaRPr lang="en-US" dirty="0"/>
          </a:p>
        </p:txBody>
      </p:sp>
    </p:spTree>
    <p:extLst>
      <p:ext uri="{BB962C8B-B14F-4D97-AF65-F5344CB8AC3E}">
        <p14:creationId xmlns:p14="http://schemas.microsoft.com/office/powerpoint/2010/main" val="155562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92820-CF96-9349-8DB4-B473F8522C5F}"/>
              </a:ext>
            </a:extLst>
          </p:cNvPr>
          <p:cNvSpPr txBox="1">
            <a:spLocks/>
          </p:cNvSpPr>
          <p:nvPr/>
        </p:nvSpPr>
        <p:spPr>
          <a:xfrm>
            <a:off x="266614" y="210333"/>
            <a:ext cx="11742508" cy="823911"/>
          </a:xfrm>
          <a:prstGeom prst="rect">
            <a:avLst/>
          </a:prstGeom>
        </p:spPr>
        <p:txBody>
          <a:bodyPr>
            <a:normAutofit fontScale="97500" lnSpcReduction="10000"/>
          </a:bodyPr>
          <a:lstStyle>
            <a:lvl1pPr algn="l" defTabSz="457200" rtl="0" eaLnBrk="1" latinLnBrk="0" hangingPunct="1">
              <a:lnSpc>
                <a:spcPct val="90000"/>
              </a:lnSpc>
              <a:spcBef>
                <a:spcPct val="0"/>
              </a:spcBef>
              <a:buNone/>
              <a:defRPr sz="2400" b="0" i="0" kern="1200">
                <a:solidFill>
                  <a:schemeClr val="tx1"/>
                </a:solidFill>
                <a:latin typeface="+mj-lt"/>
                <a:ea typeface="+mj-ea"/>
                <a:cs typeface="Amazon Ember Regular" charset="0"/>
              </a:defRPr>
            </a:lvl1pPr>
          </a:lstStyle>
          <a:p>
            <a:pPr defTabSz="609570">
              <a:spcAft>
                <a:spcPts val="533"/>
              </a:spcAft>
              <a:defRPr/>
            </a:pPr>
            <a:r>
              <a:rPr lang="en-US" sz="3333" spc="75" dirty="0">
                <a:solidFill>
                  <a:srgbClr val="FFFFFF"/>
                </a:solidFill>
                <a:latin typeface="Amazon Ember"/>
                <a:sym typeface="Helvetica Neue"/>
              </a:rPr>
              <a:t>Predicting Restaurant Demand</a:t>
            </a:r>
          </a:p>
          <a:p>
            <a:pPr defTabSz="609570">
              <a:spcAft>
                <a:spcPts val="533"/>
              </a:spcAft>
              <a:defRPr/>
            </a:pPr>
            <a:r>
              <a:rPr lang="en-US" sz="1800" spc="75" dirty="0">
                <a:solidFill>
                  <a:srgbClr val="FF9900"/>
                </a:solidFill>
                <a:latin typeface="Amazon Ember"/>
                <a:sym typeface="Helvetica Neue"/>
              </a:rPr>
              <a:t>App8 – Helps Restaurants Predict Demand Using AWS Solutions</a:t>
            </a:r>
            <a:endParaRPr lang="en-US" sz="1800" spc="75" dirty="0">
              <a:solidFill>
                <a:srgbClr val="FF9900"/>
              </a:solidFill>
              <a:latin typeface="Amazon Ember"/>
            </a:endParaRPr>
          </a:p>
        </p:txBody>
      </p:sp>
      <p:sp>
        <p:nvSpPr>
          <p:cNvPr id="8" name="TextBox 7"/>
          <p:cNvSpPr txBox="1"/>
          <p:nvPr/>
        </p:nvSpPr>
        <p:spPr>
          <a:xfrm>
            <a:off x="266614" y="4668695"/>
            <a:ext cx="9405139" cy="1294072"/>
          </a:xfrm>
          <a:prstGeom prst="rect">
            <a:avLst/>
          </a:prstGeom>
          <a:noFill/>
        </p:spPr>
        <p:txBody>
          <a:bodyPr wrap="none" rtlCol="0">
            <a:spAutoFit/>
          </a:bodyPr>
          <a:lstStyle/>
          <a:p>
            <a:pPr defTabSz="609570">
              <a:lnSpc>
                <a:spcPct val="150000"/>
              </a:lnSpc>
            </a:pPr>
            <a:r>
              <a:rPr lang="en-US" dirty="0">
                <a:solidFill>
                  <a:schemeClr val="bg1"/>
                </a:solidFill>
              </a:rPr>
              <a:t>Predict how many customers at specific times</a:t>
            </a:r>
          </a:p>
          <a:p>
            <a:pPr defTabSz="609570">
              <a:lnSpc>
                <a:spcPct val="150000"/>
              </a:lnSpc>
            </a:pPr>
            <a:r>
              <a:rPr lang="en-US" dirty="0">
                <a:solidFill>
                  <a:schemeClr val="bg1"/>
                </a:solidFill>
              </a:rPr>
              <a:t>How many and which menu items will be in demand </a:t>
            </a:r>
          </a:p>
          <a:p>
            <a:pPr defTabSz="609570">
              <a:lnSpc>
                <a:spcPct val="150000"/>
              </a:lnSpc>
            </a:pPr>
            <a:r>
              <a:rPr lang="en-US" dirty="0">
                <a:solidFill>
                  <a:schemeClr val="bg1"/>
                </a:solidFill>
              </a:rPr>
              <a:t>Better manage your inventory – less food waste means a better return on your investment</a:t>
            </a:r>
            <a:endParaRPr lang="en-US" dirty="0">
              <a:solidFill>
                <a:schemeClr val="bg1"/>
              </a:solidFill>
              <a:latin typeface="Amazon Ember" panose="020B0603020204020204"/>
            </a:endParaRPr>
          </a:p>
        </p:txBody>
      </p:sp>
      <p:pic>
        <p:nvPicPr>
          <p:cNvPr id="4" name="Picture 3">
            <a:extLst>
              <a:ext uri="{FF2B5EF4-FFF2-40B4-BE49-F238E27FC236}">
                <a16:creationId xmlns:a16="http://schemas.microsoft.com/office/drawing/2014/main" id="{10FFE6A9-BFAC-4172-9AED-E3248F3B6020}"/>
              </a:ext>
            </a:extLst>
          </p:cNvPr>
          <p:cNvPicPr>
            <a:picLocks noChangeAspect="1"/>
          </p:cNvPicPr>
          <p:nvPr/>
        </p:nvPicPr>
        <p:blipFill>
          <a:blip r:embed="rId3"/>
          <a:stretch>
            <a:fillRect/>
          </a:stretch>
        </p:blipFill>
        <p:spPr>
          <a:xfrm>
            <a:off x="354858" y="1034244"/>
            <a:ext cx="9764488" cy="3458058"/>
          </a:xfrm>
          <a:prstGeom prst="rect">
            <a:avLst/>
          </a:prstGeom>
        </p:spPr>
      </p:pic>
    </p:spTree>
    <p:extLst>
      <p:ext uri="{BB962C8B-B14F-4D97-AF65-F5344CB8AC3E}">
        <p14:creationId xmlns:p14="http://schemas.microsoft.com/office/powerpoint/2010/main" val="475639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92820-CF96-9349-8DB4-B473F8522C5F}"/>
              </a:ext>
            </a:extLst>
          </p:cNvPr>
          <p:cNvSpPr txBox="1">
            <a:spLocks/>
          </p:cNvSpPr>
          <p:nvPr/>
        </p:nvSpPr>
        <p:spPr>
          <a:xfrm>
            <a:off x="266614" y="210333"/>
            <a:ext cx="11742508" cy="823911"/>
          </a:xfrm>
          <a:prstGeom prst="rect">
            <a:avLst/>
          </a:prstGeom>
        </p:spPr>
        <p:txBody>
          <a:bodyPr>
            <a:normAutofit fontScale="97500" lnSpcReduction="10000"/>
          </a:bodyPr>
          <a:lstStyle>
            <a:lvl1pPr algn="l" defTabSz="457200" rtl="0" eaLnBrk="1" latinLnBrk="0" hangingPunct="1">
              <a:lnSpc>
                <a:spcPct val="90000"/>
              </a:lnSpc>
              <a:spcBef>
                <a:spcPct val="0"/>
              </a:spcBef>
              <a:buNone/>
              <a:defRPr sz="2400" b="0" i="0" kern="1200">
                <a:solidFill>
                  <a:schemeClr val="tx1"/>
                </a:solidFill>
                <a:latin typeface="+mj-lt"/>
                <a:ea typeface="+mj-ea"/>
                <a:cs typeface="Amazon Ember Regular" charset="0"/>
              </a:defRPr>
            </a:lvl1pPr>
          </a:lstStyle>
          <a:p>
            <a:pPr defTabSz="609570">
              <a:spcAft>
                <a:spcPts val="533"/>
              </a:spcAft>
              <a:defRPr/>
            </a:pPr>
            <a:r>
              <a:rPr lang="en-US" sz="3333" spc="75" dirty="0">
                <a:solidFill>
                  <a:srgbClr val="FFFFFF"/>
                </a:solidFill>
                <a:latin typeface="Amazon Ember"/>
                <a:sym typeface="Helvetica Neue"/>
              </a:rPr>
              <a:t>Workforce planning case study: </a:t>
            </a:r>
            <a:r>
              <a:rPr lang="en-US" sz="3333" spc="75" dirty="0" err="1">
                <a:solidFill>
                  <a:srgbClr val="FFFFFF"/>
                </a:solidFill>
                <a:latin typeface="Amazon Ember"/>
                <a:sym typeface="Helvetica Neue"/>
              </a:rPr>
              <a:t>AffordableTours</a:t>
            </a:r>
            <a:endParaRPr lang="en-US" sz="3333" spc="75" dirty="0">
              <a:solidFill>
                <a:srgbClr val="FFFFFF"/>
              </a:solidFill>
              <a:latin typeface="Amazon Ember"/>
              <a:sym typeface="Helvetica Neue"/>
            </a:endParaRPr>
          </a:p>
          <a:p>
            <a:pPr defTabSz="609570">
              <a:spcAft>
                <a:spcPts val="533"/>
              </a:spcAft>
              <a:defRPr/>
            </a:pPr>
            <a:r>
              <a:rPr lang="en-US" sz="1800" spc="75" dirty="0" err="1">
                <a:solidFill>
                  <a:srgbClr val="FF9900"/>
                </a:solidFill>
                <a:latin typeface="Amazon Ember"/>
                <a:sym typeface="Helvetica Neue"/>
              </a:rPr>
              <a:t>AffordableTours</a:t>
            </a:r>
            <a:r>
              <a:rPr lang="en-US" sz="1800" spc="75" dirty="0">
                <a:solidFill>
                  <a:srgbClr val="FF9900"/>
                </a:solidFill>
                <a:latin typeface="Amazon Ember"/>
                <a:sym typeface="Helvetica Neue"/>
              </a:rPr>
              <a:t> – </a:t>
            </a:r>
            <a:r>
              <a:rPr lang="en-US" sz="1800" spc="75" dirty="0">
                <a:solidFill>
                  <a:srgbClr val="FF9900"/>
                </a:solidFill>
                <a:latin typeface="Amazon Ember"/>
              </a:rPr>
              <a:t>travel sellers of escorted tours, cruises, river cruises, and active vacations in the US</a:t>
            </a:r>
          </a:p>
        </p:txBody>
      </p:sp>
      <p:sp>
        <p:nvSpPr>
          <p:cNvPr id="8" name="TextBox 7"/>
          <p:cNvSpPr txBox="1"/>
          <p:nvPr/>
        </p:nvSpPr>
        <p:spPr>
          <a:xfrm>
            <a:off x="616115" y="4080167"/>
            <a:ext cx="3751348" cy="1297086"/>
          </a:xfrm>
          <a:prstGeom prst="rect">
            <a:avLst/>
          </a:prstGeom>
          <a:noFill/>
        </p:spPr>
        <p:txBody>
          <a:bodyPr wrap="none" rtlCol="0">
            <a:spAutoFit/>
          </a:bodyPr>
          <a:lstStyle/>
          <a:p>
            <a:pPr defTabSz="609570">
              <a:lnSpc>
                <a:spcPct val="150000"/>
              </a:lnSpc>
            </a:pPr>
            <a:r>
              <a:rPr lang="en-US" dirty="0">
                <a:solidFill>
                  <a:schemeClr val="bg1"/>
                </a:solidFill>
                <a:latin typeface="Amazon Ember" panose="020B0603020204020204"/>
              </a:rPr>
              <a:t>Award winning service team</a:t>
            </a:r>
          </a:p>
          <a:p>
            <a:pPr defTabSz="609570">
              <a:lnSpc>
                <a:spcPct val="150000"/>
              </a:lnSpc>
            </a:pPr>
            <a:r>
              <a:rPr lang="en-US" dirty="0">
                <a:solidFill>
                  <a:schemeClr val="bg1"/>
                </a:solidFill>
                <a:latin typeface="Amazon Ember" panose="020B0603020204020204"/>
              </a:rPr>
              <a:t>Tours across 6 continents</a:t>
            </a:r>
          </a:p>
          <a:p>
            <a:pPr defTabSz="609570">
              <a:lnSpc>
                <a:spcPct val="150000"/>
              </a:lnSpc>
            </a:pPr>
            <a:r>
              <a:rPr lang="en-US" dirty="0">
                <a:solidFill>
                  <a:schemeClr val="bg1"/>
                </a:solidFill>
                <a:latin typeface="Amazon Ember" panose="020B0603020204020204"/>
              </a:rPr>
              <a:t>A+ rating with the BBB since 2001</a:t>
            </a:r>
          </a:p>
        </p:txBody>
      </p:sp>
      <p:sp>
        <p:nvSpPr>
          <p:cNvPr id="6" name="Rectangle 2"/>
          <p:cNvSpPr>
            <a:spLocks noChangeArrowheads="1"/>
          </p:cNvSpPr>
          <p:nvPr/>
        </p:nvSpPr>
        <p:spPr bwMode="auto">
          <a:xfrm>
            <a:off x="4908884" y="1777388"/>
            <a:ext cx="6606467" cy="2297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40" eaLnBrk="0" fontAlgn="base" hangingPunct="0">
              <a:spcBef>
                <a:spcPct val="0"/>
              </a:spcBef>
              <a:spcAft>
                <a:spcPct val="0"/>
              </a:spcAft>
            </a:pPr>
            <a:r>
              <a:rPr lang="en-US" sz="2133" i="1" dirty="0">
                <a:solidFill>
                  <a:srgbClr val="FF9900"/>
                </a:solidFill>
                <a:latin typeface="Calibri Light" panose="020F0302020204030204"/>
              </a:rPr>
              <a:t>“…By using Amazon Forecast we are now able to anticipate customer demand call volumes to ensure we have the right number of agents each day </a:t>
            </a:r>
            <a:r>
              <a:rPr lang="en-US" sz="2133" b="1" i="1" dirty="0">
                <a:solidFill>
                  <a:schemeClr val="accent4">
                    <a:lumMod val="40000"/>
                    <a:lumOff val="60000"/>
                  </a:schemeClr>
                </a:solidFill>
                <a:latin typeface="Calibri Light" panose="020F0302020204030204"/>
              </a:rPr>
              <a:t>decreasing our missed call rate by approximately 20%.”  </a:t>
            </a:r>
            <a:endParaRPr lang="en-US" altLang="en-US" sz="2133" b="1" i="1" dirty="0">
              <a:solidFill>
                <a:schemeClr val="accent4">
                  <a:lumMod val="40000"/>
                  <a:lumOff val="60000"/>
                </a:schemeClr>
              </a:solidFill>
              <a:latin typeface="Calibri Light" panose="020F0302020204030204"/>
            </a:endParaRPr>
          </a:p>
          <a:p>
            <a:pPr defTabSz="1219140" eaLnBrk="0" fontAlgn="base" hangingPunct="0">
              <a:spcBef>
                <a:spcPct val="0"/>
              </a:spcBef>
              <a:spcAft>
                <a:spcPct val="0"/>
              </a:spcAft>
              <a:defRPr/>
            </a:pPr>
            <a:endParaRPr lang="en-US" altLang="en-US" sz="2133" dirty="0">
              <a:solidFill>
                <a:prstClr val="white"/>
              </a:solidFill>
              <a:latin typeface="Ink Free" panose="03080402000500000000" pitchFamily="66" charset="0"/>
            </a:endParaRPr>
          </a:p>
          <a:p>
            <a:pPr defTabSz="1219140" eaLnBrk="0" fontAlgn="base" hangingPunct="0">
              <a:spcBef>
                <a:spcPct val="0"/>
              </a:spcBef>
              <a:spcAft>
                <a:spcPct val="0"/>
              </a:spcAft>
            </a:pPr>
            <a:r>
              <a:rPr lang="en-US" sz="1733" dirty="0">
                <a:solidFill>
                  <a:prstClr val="white"/>
                </a:solidFill>
                <a:latin typeface="Amazon Ember" panose="020B0603020204020204"/>
              </a:rPr>
              <a:t>Marc Rosenthal, Senior Project Manager</a:t>
            </a:r>
          </a:p>
          <a:p>
            <a:pPr defTabSz="1219140" eaLnBrk="0" fontAlgn="base" hangingPunct="0">
              <a:spcBef>
                <a:spcPct val="0"/>
              </a:spcBef>
              <a:spcAft>
                <a:spcPct val="0"/>
              </a:spcAft>
            </a:pPr>
            <a:r>
              <a:rPr lang="en-US" sz="1733" dirty="0">
                <a:solidFill>
                  <a:prstClr val="white"/>
                </a:solidFill>
                <a:latin typeface="Amazon Ember" panose="020B0603020204020204"/>
              </a:rPr>
              <a:t>Affordabletours.com</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16116" y="1792942"/>
            <a:ext cx="3998371" cy="2105925"/>
          </a:xfrm>
          <a:prstGeom prst="rect">
            <a:avLst/>
          </a:prstGeom>
        </p:spPr>
      </p:pic>
    </p:spTree>
    <p:extLst>
      <p:ext uri="{BB962C8B-B14F-4D97-AF65-F5344CB8AC3E}">
        <p14:creationId xmlns:p14="http://schemas.microsoft.com/office/powerpoint/2010/main" val="937810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4369DA-9F75-80C9-E91C-37AE1A0206C4}"/>
              </a:ext>
            </a:extLst>
          </p:cNvPr>
          <p:cNvSpPr>
            <a:spLocks noGrp="1"/>
          </p:cNvSpPr>
          <p:nvPr>
            <p:ph type="title"/>
          </p:nvPr>
        </p:nvSpPr>
        <p:spPr/>
        <p:txBody>
          <a:bodyPr>
            <a:normAutofit fontScale="90000"/>
          </a:bodyPr>
          <a:lstStyle/>
          <a:p>
            <a:r>
              <a:rPr lang="en-US" dirty="0"/>
              <a:t>Innovation Canvas Adoption Framework</a:t>
            </a:r>
          </a:p>
        </p:txBody>
      </p:sp>
      <p:sp>
        <p:nvSpPr>
          <p:cNvPr id="5" name="Content Placeholder 4">
            <a:extLst>
              <a:ext uri="{FF2B5EF4-FFF2-40B4-BE49-F238E27FC236}">
                <a16:creationId xmlns:a16="http://schemas.microsoft.com/office/drawing/2014/main" id="{E2555543-4CD9-168A-6CE8-FF7002D265E6}"/>
              </a:ext>
            </a:extLst>
          </p:cNvPr>
          <p:cNvSpPr>
            <a:spLocks noGrp="1"/>
          </p:cNvSpPr>
          <p:nvPr>
            <p:ph idx="1"/>
          </p:nvPr>
        </p:nvSpPr>
        <p:spPr/>
        <p:txBody>
          <a:bodyPr>
            <a:normAutofit lnSpcReduction="10000"/>
          </a:bodyPr>
          <a:lstStyle/>
          <a:p>
            <a:r>
              <a:rPr lang="en-US" dirty="0"/>
              <a:t>Why: Turn ideas into an adopted solution</a:t>
            </a:r>
          </a:p>
          <a:p>
            <a:endParaRPr lang="en-US" dirty="0"/>
          </a:p>
          <a:p>
            <a:r>
              <a:rPr lang="en-US" dirty="0"/>
              <a:t>How:</a:t>
            </a:r>
          </a:p>
          <a:p>
            <a:pPr marL="685800" lvl="1" indent="-457200">
              <a:buFont typeface="+mj-lt"/>
              <a:buAutoNum type="arabicPeriod"/>
            </a:pPr>
            <a:r>
              <a:rPr lang="en-US" dirty="0"/>
              <a:t>Set the stage</a:t>
            </a:r>
          </a:p>
          <a:p>
            <a:pPr marL="685800" lvl="1" indent="-457200">
              <a:buFont typeface="+mj-lt"/>
              <a:buAutoNum type="arabicPeriod"/>
            </a:pPr>
            <a:r>
              <a:rPr lang="en-US" dirty="0"/>
              <a:t>What </a:t>
            </a:r>
            <a:r>
              <a:rPr lang="en-US" b="1" i="1" dirty="0"/>
              <a:t>could</a:t>
            </a:r>
            <a:r>
              <a:rPr lang="en-US" dirty="0"/>
              <a:t> we do?</a:t>
            </a:r>
          </a:p>
          <a:p>
            <a:pPr marL="685800" lvl="1" indent="-457200">
              <a:buFont typeface="+mj-lt"/>
              <a:buAutoNum type="arabicPeriod"/>
            </a:pPr>
            <a:r>
              <a:rPr lang="en-US" dirty="0"/>
              <a:t>What </a:t>
            </a:r>
            <a:r>
              <a:rPr lang="en-US" b="1" i="1" dirty="0"/>
              <a:t>should</a:t>
            </a:r>
            <a:r>
              <a:rPr lang="en-US" dirty="0"/>
              <a:t> we do?</a:t>
            </a:r>
          </a:p>
          <a:p>
            <a:pPr marL="685800" lvl="1" indent="-457200">
              <a:buFont typeface="+mj-lt"/>
              <a:buAutoNum type="arabicPeriod"/>
            </a:pPr>
            <a:r>
              <a:rPr lang="en-US" dirty="0"/>
              <a:t>Reminisce forward, work backward</a:t>
            </a:r>
          </a:p>
          <a:p>
            <a:pPr marL="685800" lvl="1" indent="-457200">
              <a:buFont typeface="+mj-lt"/>
              <a:buAutoNum type="arabicPeriod"/>
            </a:pPr>
            <a:r>
              <a:rPr lang="en-US" dirty="0"/>
              <a:t>What </a:t>
            </a:r>
            <a:r>
              <a:rPr lang="en-US" b="1" i="1" dirty="0"/>
              <a:t>will</a:t>
            </a:r>
            <a:r>
              <a:rPr lang="en-US" dirty="0"/>
              <a:t> we do?</a:t>
            </a:r>
          </a:p>
          <a:p>
            <a:pPr marL="685800" lvl="1" indent="-457200">
              <a:buFont typeface="+mj-lt"/>
              <a:buAutoNum type="arabicPeriod"/>
            </a:pPr>
            <a:r>
              <a:rPr lang="en-US" dirty="0"/>
              <a:t>Review, learn, adjust</a:t>
            </a:r>
          </a:p>
          <a:p>
            <a:pPr marL="685800" lvl="1" indent="-457200">
              <a:buFont typeface="+mj-lt"/>
              <a:buAutoNum type="arabicPeriod"/>
            </a:pPr>
            <a:r>
              <a:rPr lang="en-US" dirty="0"/>
              <a:t>Operationalize our idea</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873870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9509C2-F5A5-94E2-4913-461924A73626}"/>
              </a:ext>
            </a:extLst>
          </p:cNvPr>
          <p:cNvSpPr>
            <a:spLocks noGrp="1"/>
          </p:cNvSpPr>
          <p:nvPr>
            <p:ph type="title"/>
          </p:nvPr>
        </p:nvSpPr>
        <p:spPr/>
        <p:txBody>
          <a:bodyPr/>
          <a:lstStyle/>
          <a:p>
            <a:endParaRPr lang="en-US"/>
          </a:p>
        </p:txBody>
      </p:sp>
      <p:sp>
        <p:nvSpPr>
          <p:cNvPr id="9" name="Rectangle: Rounded Corners 8">
            <a:extLst>
              <a:ext uri="{FF2B5EF4-FFF2-40B4-BE49-F238E27FC236}">
                <a16:creationId xmlns:a16="http://schemas.microsoft.com/office/drawing/2014/main" id="{039B6BBB-3929-1A17-23A1-7EECCBAB8498}"/>
              </a:ext>
            </a:extLst>
          </p:cNvPr>
          <p:cNvSpPr/>
          <p:nvPr/>
        </p:nvSpPr>
        <p:spPr>
          <a:xfrm>
            <a:off x="9312728" y="399775"/>
            <a:ext cx="2677886" cy="62910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DRAFT</a:t>
            </a:r>
          </a:p>
        </p:txBody>
      </p:sp>
      <p:pic>
        <p:nvPicPr>
          <p:cNvPr id="3" name="Picture 2">
            <a:extLst>
              <a:ext uri="{FF2B5EF4-FFF2-40B4-BE49-F238E27FC236}">
                <a16:creationId xmlns:a16="http://schemas.microsoft.com/office/drawing/2014/main" id="{B3D24063-A1E2-1504-BB13-3A18ED9201B1}"/>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683D3E31-9A05-F8D4-D610-CBD1CFD88416}"/>
              </a:ext>
            </a:extLst>
          </p:cNvPr>
          <p:cNvSpPr txBox="1"/>
          <p:nvPr/>
        </p:nvSpPr>
        <p:spPr>
          <a:xfrm>
            <a:off x="3586066" y="-66019"/>
            <a:ext cx="5019868" cy="523220"/>
          </a:xfrm>
          <a:prstGeom prst="rect">
            <a:avLst/>
          </a:prstGeom>
          <a:noFill/>
        </p:spPr>
        <p:txBody>
          <a:bodyPr wrap="square" rtlCol="0">
            <a:spAutoFit/>
          </a:bodyPr>
          <a:lstStyle/>
          <a:p>
            <a:r>
              <a:rPr lang="en-US" sz="2800" dirty="0">
                <a:solidFill>
                  <a:schemeClr val="bg1"/>
                </a:solidFill>
              </a:rPr>
              <a:t>https://www.datahouse.com/i2i</a:t>
            </a:r>
          </a:p>
        </p:txBody>
      </p:sp>
    </p:spTree>
    <p:extLst>
      <p:ext uri="{BB962C8B-B14F-4D97-AF65-F5344CB8AC3E}">
        <p14:creationId xmlns:p14="http://schemas.microsoft.com/office/powerpoint/2010/main" val="1502666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FE06E5-EE73-7653-531E-DD3D9979F81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20448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A7CAB1-F09B-6540-8B3E-276A1CAE44B7}"/>
              </a:ext>
            </a:extLst>
          </p:cNvPr>
          <p:cNvSpPr txBox="1"/>
          <p:nvPr/>
        </p:nvSpPr>
        <p:spPr>
          <a:xfrm>
            <a:off x="5012977" y="1733301"/>
            <a:ext cx="6641562" cy="738664"/>
          </a:xfrm>
          <a:prstGeom prst="rect">
            <a:avLst/>
          </a:prstGeom>
          <a:noFill/>
        </p:spPr>
        <p:txBody>
          <a:bodyPr wrap="none" rtlCol="0">
            <a:spAutoFit/>
          </a:bodyPr>
          <a:lstStyle/>
          <a:p>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URL : https://</a:t>
            </a:r>
            <a:r>
              <a:rPr lang="en-US" sz="24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eventbox.dev</a:t>
            </a: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/survey/DAQGPUN</a:t>
            </a:r>
          </a:p>
          <a:p>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TextBox 4">
            <a:extLst>
              <a:ext uri="{FF2B5EF4-FFF2-40B4-BE49-F238E27FC236}">
                <a16:creationId xmlns:a16="http://schemas.microsoft.com/office/drawing/2014/main" id="{0CCCE98D-0BAA-8B49-A5A4-52637ADAFD29}"/>
              </a:ext>
            </a:extLst>
          </p:cNvPr>
          <p:cNvSpPr txBox="1"/>
          <p:nvPr/>
        </p:nvSpPr>
        <p:spPr>
          <a:xfrm>
            <a:off x="5012977" y="2977845"/>
            <a:ext cx="5566611" cy="707886"/>
          </a:xfrm>
          <a:prstGeom prst="rect">
            <a:avLst/>
          </a:prstGeom>
          <a:noFill/>
        </p:spPr>
        <p:txBody>
          <a:bodyPr wrap="square" rtlCol="0">
            <a:spAutoFit/>
          </a:bodyPr>
          <a:lstStyle/>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Marie Yap| Principal Solutions Architect | AWS</a:t>
            </a: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Email : marieyap@amazon.com</a:t>
            </a:r>
          </a:p>
        </p:txBody>
      </p:sp>
      <p:sp>
        <p:nvSpPr>
          <p:cNvPr id="6" name="TextBox 5">
            <a:extLst>
              <a:ext uri="{FF2B5EF4-FFF2-40B4-BE49-F238E27FC236}">
                <a16:creationId xmlns:a16="http://schemas.microsoft.com/office/drawing/2014/main" id="{9006F013-861E-954D-AB57-D4A4F02862E4}"/>
              </a:ext>
            </a:extLst>
          </p:cNvPr>
          <p:cNvSpPr txBox="1"/>
          <p:nvPr/>
        </p:nvSpPr>
        <p:spPr>
          <a:xfrm>
            <a:off x="256675" y="174552"/>
            <a:ext cx="4074694" cy="584775"/>
          </a:xfrm>
          <a:prstGeom prst="rect">
            <a:avLst/>
          </a:prstGeom>
          <a:noFill/>
        </p:spPr>
        <p:txBody>
          <a:bodyPr wrap="square" rtlCol="0">
            <a:spAutoFit/>
          </a:bodyPr>
          <a:lstStyle/>
          <a:p>
            <a:r>
              <a:rPr lang="en-US" sz="3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Feedback Please!</a:t>
            </a:r>
          </a:p>
        </p:txBody>
      </p:sp>
      <p:pic>
        <p:nvPicPr>
          <p:cNvPr id="3" name="Picture 2">
            <a:extLst>
              <a:ext uri="{FF2B5EF4-FFF2-40B4-BE49-F238E27FC236}">
                <a16:creationId xmlns:a16="http://schemas.microsoft.com/office/drawing/2014/main" id="{0D4AFECC-AEF4-D24A-BF02-D5A93D3B4A00}"/>
              </a:ext>
            </a:extLst>
          </p:cNvPr>
          <p:cNvPicPr>
            <a:picLocks noChangeAspect="1"/>
          </p:cNvPicPr>
          <p:nvPr/>
        </p:nvPicPr>
        <p:blipFill>
          <a:blip r:embed="rId3"/>
          <a:stretch>
            <a:fillRect/>
          </a:stretch>
        </p:blipFill>
        <p:spPr>
          <a:xfrm>
            <a:off x="994979" y="1387364"/>
            <a:ext cx="3411483" cy="3411483"/>
          </a:xfrm>
          <a:prstGeom prst="rect">
            <a:avLst/>
          </a:prstGeom>
        </p:spPr>
      </p:pic>
      <p:sp>
        <p:nvSpPr>
          <p:cNvPr id="7" name="TextBox 6">
            <a:extLst>
              <a:ext uri="{FF2B5EF4-FFF2-40B4-BE49-F238E27FC236}">
                <a16:creationId xmlns:a16="http://schemas.microsoft.com/office/drawing/2014/main" id="{CAC460D4-3E81-F6D0-4FF3-31B29EB1A4B3}"/>
              </a:ext>
            </a:extLst>
          </p:cNvPr>
          <p:cNvSpPr txBox="1"/>
          <p:nvPr/>
        </p:nvSpPr>
        <p:spPr>
          <a:xfrm>
            <a:off x="5012977" y="3837668"/>
            <a:ext cx="5778394" cy="707886"/>
          </a:xfrm>
          <a:prstGeom prst="rect">
            <a:avLst/>
          </a:prstGeom>
          <a:noFill/>
        </p:spPr>
        <p:txBody>
          <a:bodyPr wrap="square" rtlCol="0">
            <a:spAutoFit/>
          </a:bodyPr>
          <a:lstStyle/>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Scott Fujieda| Vice President| DataHouse Consulting</a:t>
            </a: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Email : scott_fujieda@datahouse.com</a:t>
            </a:r>
          </a:p>
        </p:txBody>
      </p:sp>
    </p:spTree>
    <p:extLst>
      <p:ext uri="{BB962C8B-B14F-4D97-AF65-F5344CB8AC3E}">
        <p14:creationId xmlns:p14="http://schemas.microsoft.com/office/powerpoint/2010/main" val="3985215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7BC-8447-251A-2A96-7CBCF8766F25}"/>
              </a:ext>
            </a:extLst>
          </p:cNvPr>
          <p:cNvSpPr>
            <a:spLocks noGrp="1"/>
          </p:cNvSpPr>
          <p:nvPr>
            <p:ph type="title"/>
          </p:nvPr>
        </p:nvSpPr>
        <p:spPr>
          <a:xfrm>
            <a:off x="60960" y="168639"/>
            <a:ext cx="10972800" cy="606424"/>
          </a:xfrm>
        </p:spPr>
        <p:txBody>
          <a:bodyPr>
            <a:normAutofit fontScale="90000"/>
          </a:bodyPr>
          <a:lstStyle/>
          <a:p>
            <a:r>
              <a:rPr lang="en-US" dirty="0"/>
              <a:t>The Food Waste Problem in Hawai’i</a:t>
            </a:r>
          </a:p>
        </p:txBody>
      </p:sp>
      <p:sp>
        <p:nvSpPr>
          <p:cNvPr id="4" name="Content Placeholder 3">
            <a:extLst>
              <a:ext uri="{FF2B5EF4-FFF2-40B4-BE49-F238E27FC236}">
                <a16:creationId xmlns:a16="http://schemas.microsoft.com/office/drawing/2014/main" id="{F8E0F290-A32A-1B5A-9CED-21253A86AB36}"/>
              </a:ext>
            </a:extLst>
          </p:cNvPr>
          <p:cNvSpPr>
            <a:spLocks noGrp="1"/>
          </p:cNvSpPr>
          <p:nvPr>
            <p:ph sz="half" idx="2"/>
          </p:nvPr>
        </p:nvSpPr>
        <p:spPr>
          <a:xfrm>
            <a:off x="600892" y="970098"/>
            <a:ext cx="6043448" cy="4589462"/>
          </a:xfrm>
        </p:spPr>
        <p:txBody>
          <a:bodyPr>
            <a:normAutofit fontScale="92500" lnSpcReduction="10000"/>
          </a:bodyPr>
          <a:lstStyle/>
          <a:p>
            <a:r>
              <a:rPr lang="en-US" sz="4400" dirty="0"/>
              <a:t>~4%  </a:t>
            </a:r>
            <a:r>
              <a:rPr lang="en-US" dirty="0"/>
              <a:t>Sales Revenue Lost</a:t>
            </a:r>
          </a:p>
          <a:p>
            <a:r>
              <a:rPr lang="en-US" sz="4400" dirty="0"/>
              <a:t>237,0000</a:t>
            </a:r>
            <a:r>
              <a:rPr lang="en-US" dirty="0"/>
              <a:t> tons of food wasted in Oahu </a:t>
            </a:r>
          </a:p>
          <a:p>
            <a:r>
              <a:rPr lang="en-US" sz="4400" dirty="0"/>
              <a:t>$1 Billion</a:t>
            </a:r>
            <a:endParaRPr lang="en-US" dirty="0"/>
          </a:p>
          <a:p>
            <a:r>
              <a:rPr lang="en-US" sz="4400" dirty="0"/>
              <a:t>36% </a:t>
            </a:r>
            <a:r>
              <a:rPr lang="en-US" dirty="0"/>
              <a:t>organic waste in Landfills</a:t>
            </a:r>
            <a:endParaRPr lang="en-US" baseline="30000" dirty="0"/>
          </a:p>
          <a:p>
            <a:r>
              <a:rPr lang="en-US" sz="5700" dirty="0"/>
              <a:t>8.7% </a:t>
            </a:r>
            <a:r>
              <a:rPr lang="en-US" dirty="0"/>
              <a:t>Inflation price increase</a:t>
            </a:r>
          </a:p>
          <a:p>
            <a:pPr>
              <a:lnSpc>
                <a:spcPct val="100000"/>
              </a:lnSpc>
            </a:pPr>
            <a:endParaRPr lang="en-US" sz="900" dirty="0"/>
          </a:p>
          <a:p>
            <a:pPr>
              <a:lnSpc>
                <a:spcPct val="100000"/>
              </a:lnSpc>
            </a:pPr>
            <a:endParaRPr lang="en-US" sz="900" dirty="0"/>
          </a:p>
        </p:txBody>
      </p:sp>
      <p:pic>
        <p:nvPicPr>
          <p:cNvPr id="7" name="Picture 6">
            <a:extLst>
              <a:ext uri="{FF2B5EF4-FFF2-40B4-BE49-F238E27FC236}">
                <a16:creationId xmlns:a16="http://schemas.microsoft.com/office/drawing/2014/main" id="{C4C67FAB-D1EF-4820-8E10-8D41DA3AE861}"/>
              </a:ext>
            </a:extLst>
          </p:cNvPr>
          <p:cNvPicPr>
            <a:picLocks noChangeAspect="1"/>
          </p:cNvPicPr>
          <p:nvPr/>
        </p:nvPicPr>
        <p:blipFill rotWithShape="1">
          <a:blip r:embed="rId3"/>
          <a:srcRect l="1332" t="2396" r="3972" b="3236"/>
          <a:stretch/>
        </p:blipFill>
        <p:spPr>
          <a:xfrm>
            <a:off x="6814457" y="1088571"/>
            <a:ext cx="4934857" cy="4666024"/>
          </a:xfrm>
          <a:prstGeom prst="rect">
            <a:avLst/>
          </a:prstGeom>
        </p:spPr>
      </p:pic>
      <p:sp>
        <p:nvSpPr>
          <p:cNvPr id="8" name="TextBox 7">
            <a:extLst>
              <a:ext uri="{FF2B5EF4-FFF2-40B4-BE49-F238E27FC236}">
                <a16:creationId xmlns:a16="http://schemas.microsoft.com/office/drawing/2014/main" id="{22C6473D-681F-4B1B-9804-62DC7F21E170}"/>
              </a:ext>
            </a:extLst>
          </p:cNvPr>
          <p:cNvSpPr txBox="1"/>
          <p:nvPr/>
        </p:nvSpPr>
        <p:spPr>
          <a:xfrm>
            <a:off x="235659" y="5754595"/>
            <a:ext cx="7459093" cy="703269"/>
          </a:xfrm>
          <a:prstGeom prst="rect">
            <a:avLst/>
          </a:prstGeom>
          <a:noFill/>
        </p:spPr>
        <p:txBody>
          <a:bodyPr wrap="none" rtlCol="0">
            <a:spAutoFit/>
          </a:bodyPr>
          <a:lstStyle/>
          <a:p>
            <a:pPr>
              <a:lnSpc>
                <a:spcPct val="110000"/>
              </a:lnSpc>
            </a:pPr>
            <a:r>
              <a:rPr lang="en-US" sz="700" dirty="0"/>
              <a:t>1 </a:t>
            </a:r>
            <a:r>
              <a:rPr lang="en-US" sz="700" dirty="0">
                <a:hlinkClick r:id="rId4"/>
              </a:rPr>
              <a:t>https://www.solanacenter.org/business-food-waste</a:t>
            </a:r>
            <a:endParaRPr lang="en-US" sz="700" dirty="0"/>
          </a:p>
          <a:p>
            <a:pPr>
              <a:lnSpc>
                <a:spcPct val="100000"/>
              </a:lnSpc>
            </a:pPr>
            <a:r>
              <a:rPr lang="en-US" sz="700" dirty="0"/>
              <a:t>2 </a:t>
            </a:r>
            <a:r>
              <a:rPr lang="en-US" sz="700" dirty="0">
                <a:hlinkClick r:id="rId5"/>
              </a:rPr>
              <a:t>https://www.civilbeat.org/2021/11/heres-how-honolulus-climate-office-is-tackling-food-waste/</a:t>
            </a:r>
            <a:endParaRPr lang="en-US" sz="700" dirty="0"/>
          </a:p>
          <a:p>
            <a:pPr>
              <a:lnSpc>
                <a:spcPct val="100000"/>
              </a:lnSpc>
            </a:pPr>
            <a:r>
              <a:rPr lang="en-US" sz="700" dirty="0"/>
              <a:t>3 </a:t>
            </a:r>
            <a:r>
              <a:rPr lang="en-US" sz="700" dirty="0">
                <a:hlinkClick r:id="rId6"/>
              </a:rPr>
              <a:t>https://www.bls.gov/regions/west/news-release/consumerpriceindex_honolulu.htm#:~:text=Over%20the%20year%2C%20food%20prices,from%20home%20rose%206.8%20percent</a:t>
            </a:r>
            <a:r>
              <a:rPr lang="en-US" sz="700" dirty="0"/>
              <a:t>.</a:t>
            </a:r>
          </a:p>
          <a:p>
            <a:endParaRPr lang="en-US" dirty="0"/>
          </a:p>
        </p:txBody>
      </p:sp>
    </p:spTree>
    <p:extLst>
      <p:ext uri="{BB962C8B-B14F-4D97-AF65-F5344CB8AC3E}">
        <p14:creationId xmlns:p14="http://schemas.microsoft.com/office/powerpoint/2010/main" val="205370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617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itle 2">
            <a:extLst>
              <a:ext uri="{FF2B5EF4-FFF2-40B4-BE49-F238E27FC236}">
                <a16:creationId xmlns:a16="http://schemas.microsoft.com/office/drawing/2014/main" id="{88B47D01-31AE-42C8-B0CD-1EAB93105F98}"/>
              </a:ext>
            </a:extLst>
          </p:cNvPr>
          <p:cNvSpPr txBox="1">
            <a:spLocks/>
          </p:cNvSpPr>
          <p:nvPr/>
        </p:nvSpPr>
        <p:spPr>
          <a:xfrm>
            <a:off x="609600" y="378285"/>
            <a:ext cx="10972800" cy="915248"/>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400" b="0" i="0" kern="1200">
                <a:solidFill>
                  <a:schemeClr val="tx1"/>
                </a:solidFill>
                <a:latin typeface="+mj-lt"/>
                <a:ea typeface="+mj-ea"/>
                <a:cs typeface="Amazon Ember Regular" charset="0"/>
              </a:defRPr>
            </a:lvl1pPr>
          </a:lstStyle>
          <a:p>
            <a:pPr algn="ctr"/>
            <a:r>
              <a:rPr lang="en-US" sz="3200" dirty="0">
                <a:solidFill>
                  <a:schemeClr val="bg1"/>
                </a:solidFill>
                <a:latin typeface="Amazon Ember"/>
              </a:rPr>
              <a:t>The power of forecasting</a:t>
            </a:r>
            <a:endParaRPr lang="en-US" sz="3200" dirty="0">
              <a:solidFill>
                <a:schemeClr val="bg1"/>
              </a:solidFill>
            </a:endParaRPr>
          </a:p>
        </p:txBody>
      </p:sp>
      <p:grpSp>
        <p:nvGrpSpPr>
          <p:cNvPr id="263" name="Group 262">
            <a:extLst>
              <a:ext uri="{FF2B5EF4-FFF2-40B4-BE49-F238E27FC236}">
                <a16:creationId xmlns:a16="http://schemas.microsoft.com/office/drawing/2014/main" id="{B2F2B2BD-80BB-412B-A854-C12D62830F9A}"/>
              </a:ext>
            </a:extLst>
          </p:cNvPr>
          <p:cNvGrpSpPr/>
          <p:nvPr/>
        </p:nvGrpSpPr>
        <p:grpSpPr>
          <a:xfrm>
            <a:off x="6244853" y="1168292"/>
            <a:ext cx="5313680" cy="2519675"/>
            <a:chOff x="4683640" y="876219"/>
            <a:chExt cx="3985260" cy="1889756"/>
          </a:xfrm>
        </p:grpSpPr>
        <p:sp>
          <p:nvSpPr>
            <p:cNvPr id="50" name="Rectangle 49">
              <a:extLst>
                <a:ext uri="{FF2B5EF4-FFF2-40B4-BE49-F238E27FC236}">
                  <a16:creationId xmlns:a16="http://schemas.microsoft.com/office/drawing/2014/main" id="{B56D0A63-909C-4ACA-816A-9EE89D6B8248}"/>
                </a:ext>
              </a:extLst>
            </p:cNvPr>
            <p:cNvSpPr/>
            <p:nvPr/>
          </p:nvSpPr>
          <p:spPr>
            <a:xfrm>
              <a:off x="4683640" y="1145727"/>
              <a:ext cx="3985260" cy="1620248"/>
            </a:xfrm>
            <a:prstGeom prst="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a:endParaRPr lang="en-US" sz="2400" dirty="0" err="1">
                <a:solidFill>
                  <a:schemeClr val="tx1"/>
                </a:solidFill>
              </a:endParaRPr>
            </a:p>
          </p:txBody>
        </p:sp>
        <p:sp>
          <p:nvSpPr>
            <p:cNvPr id="51" name="TextBox 50">
              <a:extLst>
                <a:ext uri="{FF2B5EF4-FFF2-40B4-BE49-F238E27FC236}">
                  <a16:creationId xmlns:a16="http://schemas.microsoft.com/office/drawing/2014/main" id="{C0721C8C-3820-4EFF-8FF6-BABBF65FE15B}"/>
                </a:ext>
              </a:extLst>
            </p:cNvPr>
            <p:cNvSpPr txBox="1"/>
            <p:nvPr/>
          </p:nvSpPr>
          <p:spPr>
            <a:xfrm>
              <a:off x="5603358" y="876219"/>
              <a:ext cx="2145824" cy="414592"/>
            </a:xfrm>
            <a:prstGeom prst="rect">
              <a:avLst/>
            </a:prstGeom>
            <a:solidFill>
              <a:schemeClr val="bg1"/>
            </a:solidFill>
            <a:ln>
              <a:solidFill>
                <a:schemeClr val="bg1"/>
              </a:solidFill>
            </a:ln>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sz="1867" b="1" dirty="0">
                  <a:solidFill>
                    <a:schemeClr val="accent1"/>
                  </a:solidFill>
                </a:rPr>
                <a:t>WORKFORCE PLANNING</a:t>
              </a:r>
            </a:p>
          </p:txBody>
        </p:sp>
        <p:grpSp>
          <p:nvGrpSpPr>
            <p:cNvPr id="209" name="Graphic 374">
              <a:extLst>
                <a:ext uri="{FF2B5EF4-FFF2-40B4-BE49-F238E27FC236}">
                  <a16:creationId xmlns:a16="http://schemas.microsoft.com/office/drawing/2014/main" id="{AA32EED8-7EA9-4CB9-A1B7-20589992F24C}"/>
                </a:ext>
              </a:extLst>
            </p:cNvPr>
            <p:cNvGrpSpPr/>
            <p:nvPr/>
          </p:nvGrpSpPr>
          <p:grpSpPr>
            <a:xfrm>
              <a:off x="6421159" y="1279951"/>
              <a:ext cx="510223" cy="510223"/>
              <a:chOff x="8668557" y="923387"/>
              <a:chExt cx="643689" cy="643689"/>
            </a:xfrm>
          </p:grpSpPr>
          <p:sp>
            <p:nvSpPr>
              <p:cNvPr id="210" name="Freeform: Shape 209">
                <a:extLst>
                  <a:ext uri="{FF2B5EF4-FFF2-40B4-BE49-F238E27FC236}">
                    <a16:creationId xmlns:a16="http://schemas.microsoft.com/office/drawing/2014/main" id="{945262F5-BBCC-4849-9CF7-4FA05F02EE3E}"/>
                  </a:ext>
                </a:extLst>
              </p:cNvPr>
              <p:cNvSpPr/>
              <p:nvPr/>
            </p:nvSpPr>
            <p:spPr>
              <a:xfrm>
                <a:off x="9011000" y="1280634"/>
                <a:ext cx="186670" cy="157704"/>
              </a:xfrm>
              <a:custGeom>
                <a:avLst/>
                <a:gdLst>
                  <a:gd name="connsiteX0" fmla="*/ 4828 w 186669"/>
                  <a:gd name="connsiteY0" fmla="*/ 33472 h 157703"/>
                  <a:gd name="connsiteX1" fmla="*/ 4828 w 186669"/>
                  <a:gd name="connsiteY1" fmla="*/ 22529 h 157703"/>
                  <a:gd name="connsiteX2" fmla="*/ 22529 w 186669"/>
                  <a:gd name="connsiteY2" fmla="*/ 4828 h 157703"/>
                  <a:gd name="connsiteX3" fmla="*/ 166715 w 186669"/>
                  <a:gd name="connsiteY3" fmla="*/ 4828 h 157703"/>
                  <a:gd name="connsiteX4" fmla="*/ 184417 w 186669"/>
                  <a:gd name="connsiteY4" fmla="*/ 22529 h 157703"/>
                  <a:gd name="connsiteX5" fmla="*/ 184417 w 186669"/>
                  <a:gd name="connsiteY5" fmla="*/ 106209 h 157703"/>
                  <a:gd name="connsiteX6" fmla="*/ 166715 w 186669"/>
                  <a:gd name="connsiteY6" fmla="*/ 123910 h 157703"/>
                  <a:gd name="connsiteX7" fmla="*/ 137428 w 186669"/>
                  <a:gd name="connsiteY7" fmla="*/ 153198 h 157703"/>
                  <a:gd name="connsiteX8" fmla="*/ 137428 w 186669"/>
                  <a:gd name="connsiteY8" fmla="*/ 123910 h 157703"/>
                  <a:gd name="connsiteX9" fmla="*/ 46024 w 186669"/>
                  <a:gd name="connsiteY9" fmla="*/ 123910 h 15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69" h="157703">
                    <a:moveTo>
                      <a:pt x="4828" y="33472"/>
                    </a:moveTo>
                    <a:lnTo>
                      <a:pt x="4828" y="22529"/>
                    </a:lnTo>
                    <a:cubicBezTo>
                      <a:pt x="4828" y="12874"/>
                      <a:pt x="12874" y="4828"/>
                      <a:pt x="22529" y="4828"/>
                    </a:cubicBezTo>
                    <a:lnTo>
                      <a:pt x="166715" y="4828"/>
                    </a:lnTo>
                    <a:cubicBezTo>
                      <a:pt x="176371" y="4828"/>
                      <a:pt x="184417" y="12874"/>
                      <a:pt x="184417" y="22529"/>
                    </a:cubicBezTo>
                    <a:lnTo>
                      <a:pt x="184417" y="106209"/>
                    </a:lnTo>
                    <a:cubicBezTo>
                      <a:pt x="184417" y="115864"/>
                      <a:pt x="176371" y="123910"/>
                      <a:pt x="166715" y="123910"/>
                    </a:cubicBezTo>
                    <a:lnTo>
                      <a:pt x="137428" y="153198"/>
                    </a:lnTo>
                    <a:lnTo>
                      <a:pt x="137428" y="123910"/>
                    </a:lnTo>
                    <a:lnTo>
                      <a:pt x="46024" y="123910"/>
                    </a:lnTo>
                  </a:path>
                </a:pathLst>
              </a:custGeom>
              <a:noFill/>
              <a:ln w="12700" cap="flat">
                <a:solidFill>
                  <a:schemeClr val="bg1"/>
                </a:solidFill>
                <a:prstDash val="solid"/>
                <a:round/>
              </a:ln>
            </p:spPr>
            <p:txBody>
              <a:bodyPr rtlCol="0" anchor="ctr"/>
              <a:lstStyle/>
              <a:p>
                <a:endParaRPr lang="en-US" sz="2400" dirty="0"/>
              </a:p>
            </p:txBody>
          </p:sp>
          <p:sp>
            <p:nvSpPr>
              <p:cNvPr id="211" name="Freeform: Shape 210">
                <a:extLst>
                  <a:ext uri="{FF2B5EF4-FFF2-40B4-BE49-F238E27FC236}">
                    <a16:creationId xmlns:a16="http://schemas.microsoft.com/office/drawing/2014/main" id="{18FB36C0-5D58-4211-A9BE-2D0C50DD54D2}"/>
                  </a:ext>
                </a:extLst>
              </p:cNvPr>
              <p:cNvSpPr/>
              <p:nvPr/>
            </p:nvSpPr>
            <p:spPr>
              <a:xfrm>
                <a:off x="9142312" y="1324405"/>
                <a:ext cx="35403" cy="35403"/>
              </a:xfrm>
              <a:custGeom>
                <a:avLst/>
                <a:gdLst>
                  <a:gd name="connsiteX0" fmla="*/ 12874 w 35402"/>
                  <a:gd name="connsiteY0" fmla="*/ 32184 h 35402"/>
                  <a:gd name="connsiteX1" fmla="*/ 24138 w 35402"/>
                  <a:gd name="connsiteY1" fmla="*/ 32184 h 35402"/>
                  <a:gd name="connsiteX2" fmla="*/ 32184 w 35402"/>
                  <a:gd name="connsiteY2" fmla="*/ 24138 h 35402"/>
                  <a:gd name="connsiteX3" fmla="*/ 32184 w 35402"/>
                  <a:gd name="connsiteY3" fmla="*/ 12874 h 35402"/>
                  <a:gd name="connsiteX4" fmla="*/ 24138 w 35402"/>
                  <a:gd name="connsiteY4" fmla="*/ 4828 h 35402"/>
                  <a:gd name="connsiteX5" fmla="*/ 12874 w 35402"/>
                  <a:gd name="connsiteY5" fmla="*/ 4828 h 35402"/>
                  <a:gd name="connsiteX6" fmla="*/ 4828 w 35402"/>
                  <a:gd name="connsiteY6" fmla="*/ 12874 h 35402"/>
                  <a:gd name="connsiteX7" fmla="*/ 4828 w 35402"/>
                  <a:gd name="connsiteY7" fmla="*/ 24138 h 35402"/>
                  <a:gd name="connsiteX8" fmla="*/ 12874 w 35402"/>
                  <a:gd name="connsiteY8" fmla="*/ 32184 h 3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35402">
                    <a:moveTo>
                      <a:pt x="12874" y="32184"/>
                    </a:moveTo>
                    <a:lnTo>
                      <a:pt x="24138" y="32184"/>
                    </a:lnTo>
                    <a:cubicBezTo>
                      <a:pt x="28644" y="32184"/>
                      <a:pt x="32184" y="28644"/>
                      <a:pt x="32184" y="24138"/>
                    </a:cubicBezTo>
                    <a:lnTo>
                      <a:pt x="32184" y="12874"/>
                    </a:lnTo>
                    <a:cubicBezTo>
                      <a:pt x="32184" y="8368"/>
                      <a:pt x="28644" y="4828"/>
                      <a:pt x="24138" y="4828"/>
                    </a:cubicBezTo>
                    <a:lnTo>
                      <a:pt x="12874" y="4828"/>
                    </a:lnTo>
                    <a:cubicBezTo>
                      <a:pt x="8368" y="4828"/>
                      <a:pt x="4828" y="8368"/>
                      <a:pt x="4828" y="12874"/>
                    </a:cubicBezTo>
                    <a:lnTo>
                      <a:pt x="4828" y="24138"/>
                    </a:lnTo>
                    <a:cubicBezTo>
                      <a:pt x="4828" y="28644"/>
                      <a:pt x="8368" y="32184"/>
                      <a:pt x="12874" y="32184"/>
                    </a:cubicBezTo>
                    <a:close/>
                  </a:path>
                </a:pathLst>
              </a:custGeom>
              <a:noFill/>
              <a:ln w="12700" cap="flat">
                <a:solidFill>
                  <a:schemeClr val="bg1"/>
                </a:solidFill>
                <a:prstDash val="solid"/>
                <a:round/>
              </a:ln>
            </p:spPr>
            <p:txBody>
              <a:bodyPr rtlCol="0" anchor="ctr"/>
              <a:lstStyle/>
              <a:p>
                <a:endParaRPr lang="en-US" sz="2400" dirty="0"/>
              </a:p>
            </p:txBody>
          </p:sp>
          <p:sp>
            <p:nvSpPr>
              <p:cNvPr id="212" name="Freeform: Shape 211">
                <a:extLst>
                  <a:ext uri="{FF2B5EF4-FFF2-40B4-BE49-F238E27FC236}">
                    <a16:creationId xmlns:a16="http://schemas.microsoft.com/office/drawing/2014/main" id="{07E5C30B-87E8-4FA8-BC3E-3D216D0AFC95}"/>
                  </a:ext>
                </a:extLst>
              </p:cNvPr>
              <p:cNvSpPr/>
              <p:nvPr/>
            </p:nvSpPr>
            <p:spPr>
              <a:xfrm>
                <a:off x="9090173" y="1324405"/>
                <a:ext cx="35403" cy="35403"/>
              </a:xfrm>
              <a:custGeom>
                <a:avLst/>
                <a:gdLst>
                  <a:gd name="connsiteX0" fmla="*/ 12874 w 35402"/>
                  <a:gd name="connsiteY0" fmla="*/ 32184 h 35402"/>
                  <a:gd name="connsiteX1" fmla="*/ 24138 w 35402"/>
                  <a:gd name="connsiteY1" fmla="*/ 32184 h 35402"/>
                  <a:gd name="connsiteX2" fmla="*/ 32184 w 35402"/>
                  <a:gd name="connsiteY2" fmla="*/ 24138 h 35402"/>
                  <a:gd name="connsiteX3" fmla="*/ 32184 w 35402"/>
                  <a:gd name="connsiteY3" fmla="*/ 12874 h 35402"/>
                  <a:gd name="connsiteX4" fmla="*/ 24138 w 35402"/>
                  <a:gd name="connsiteY4" fmla="*/ 4828 h 35402"/>
                  <a:gd name="connsiteX5" fmla="*/ 12874 w 35402"/>
                  <a:gd name="connsiteY5" fmla="*/ 4828 h 35402"/>
                  <a:gd name="connsiteX6" fmla="*/ 4828 w 35402"/>
                  <a:gd name="connsiteY6" fmla="*/ 12874 h 35402"/>
                  <a:gd name="connsiteX7" fmla="*/ 4828 w 35402"/>
                  <a:gd name="connsiteY7" fmla="*/ 24138 h 35402"/>
                  <a:gd name="connsiteX8" fmla="*/ 12874 w 35402"/>
                  <a:gd name="connsiteY8" fmla="*/ 32184 h 3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35402">
                    <a:moveTo>
                      <a:pt x="12874" y="32184"/>
                    </a:moveTo>
                    <a:lnTo>
                      <a:pt x="24138" y="32184"/>
                    </a:lnTo>
                    <a:cubicBezTo>
                      <a:pt x="28644" y="32184"/>
                      <a:pt x="32184" y="28644"/>
                      <a:pt x="32184" y="24138"/>
                    </a:cubicBezTo>
                    <a:lnTo>
                      <a:pt x="32184" y="12874"/>
                    </a:lnTo>
                    <a:cubicBezTo>
                      <a:pt x="32184" y="8368"/>
                      <a:pt x="28644" y="4828"/>
                      <a:pt x="24138" y="4828"/>
                    </a:cubicBezTo>
                    <a:lnTo>
                      <a:pt x="12874" y="4828"/>
                    </a:lnTo>
                    <a:cubicBezTo>
                      <a:pt x="8368" y="4828"/>
                      <a:pt x="4828" y="8368"/>
                      <a:pt x="4828" y="12874"/>
                    </a:cubicBezTo>
                    <a:lnTo>
                      <a:pt x="4828" y="24138"/>
                    </a:lnTo>
                    <a:cubicBezTo>
                      <a:pt x="4828" y="28644"/>
                      <a:pt x="8368" y="32184"/>
                      <a:pt x="12874" y="32184"/>
                    </a:cubicBezTo>
                    <a:close/>
                  </a:path>
                </a:pathLst>
              </a:custGeom>
              <a:noFill/>
              <a:ln w="12700" cap="flat">
                <a:solidFill>
                  <a:schemeClr val="bg1"/>
                </a:solidFill>
                <a:prstDash val="solid"/>
                <a:round/>
              </a:ln>
            </p:spPr>
            <p:txBody>
              <a:bodyPr rtlCol="0" anchor="ctr"/>
              <a:lstStyle/>
              <a:p>
                <a:endParaRPr lang="en-US" sz="2400" dirty="0"/>
              </a:p>
            </p:txBody>
          </p:sp>
          <p:sp>
            <p:nvSpPr>
              <p:cNvPr id="213" name="Freeform: Shape 212">
                <a:extLst>
                  <a:ext uri="{FF2B5EF4-FFF2-40B4-BE49-F238E27FC236}">
                    <a16:creationId xmlns:a16="http://schemas.microsoft.com/office/drawing/2014/main" id="{2D8208A5-7143-4505-ADB6-73A78C8F98B7}"/>
                  </a:ext>
                </a:extLst>
              </p:cNvPr>
              <p:cNvSpPr/>
              <p:nvPr/>
            </p:nvSpPr>
            <p:spPr>
              <a:xfrm>
                <a:off x="9051552" y="1324083"/>
                <a:ext cx="22529" cy="35403"/>
              </a:xfrm>
              <a:custGeom>
                <a:avLst/>
                <a:gdLst>
                  <a:gd name="connsiteX0" fmla="*/ 4828 w 22529"/>
                  <a:gd name="connsiteY0" fmla="*/ 32506 h 35402"/>
                  <a:gd name="connsiteX1" fmla="*/ 4828 w 22529"/>
                  <a:gd name="connsiteY1" fmla="*/ 32506 h 35402"/>
                  <a:gd name="connsiteX2" fmla="*/ 18667 w 22529"/>
                  <a:gd name="connsiteY2" fmla="*/ 18667 h 35402"/>
                  <a:gd name="connsiteX3" fmla="*/ 18667 w 22529"/>
                  <a:gd name="connsiteY3" fmla="*/ 18667 h 35402"/>
                  <a:gd name="connsiteX4" fmla="*/ 4828 w 22529"/>
                  <a:gd name="connsiteY4" fmla="*/ 4828 h 35402"/>
                  <a:gd name="connsiteX5" fmla="*/ 4828 w 22529"/>
                  <a:gd name="connsiteY5" fmla="*/ 4828 h 3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29" h="35402">
                    <a:moveTo>
                      <a:pt x="4828" y="32506"/>
                    </a:moveTo>
                    <a:lnTo>
                      <a:pt x="4828" y="32506"/>
                    </a:lnTo>
                    <a:cubicBezTo>
                      <a:pt x="12230" y="32506"/>
                      <a:pt x="18667" y="26391"/>
                      <a:pt x="18667" y="18667"/>
                    </a:cubicBezTo>
                    <a:lnTo>
                      <a:pt x="18667" y="18667"/>
                    </a:lnTo>
                    <a:cubicBezTo>
                      <a:pt x="18667" y="11265"/>
                      <a:pt x="12552" y="4828"/>
                      <a:pt x="4828" y="4828"/>
                    </a:cubicBezTo>
                    <a:lnTo>
                      <a:pt x="4828" y="4828"/>
                    </a:lnTo>
                  </a:path>
                </a:pathLst>
              </a:custGeom>
              <a:noFill/>
              <a:ln w="12700" cap="flat">
                <a:solidFill>
                  <a:schemeClr val="bg1"/>
                </a:solidFill>
                <a:prstDash val="solid"/>
                <a:round/>
              </a:ln>
            </p:spPr>
            <p:txBody>
              <a:bodyPr rtlCol="0" anchor="ctr"/>
              <a:lstStyle/>
              <a:p>
                <a:endParaRPr lang="en-US" sz="2400" dirty="0"/>
              </a:p>
            </p:txBody>
          </p:sp>
          <p:sp>
            <p:nvSpPr>
              <p:cNvPr id="214" name="Freeform: Shape 213">
                <a:extLst>
                  <a:ext uri="{FF2B5EF4-FFF2-40B4-BE49-F238E27FC236}">
                    <a16:creationId xmlns:a16="http://schemas.microsoft.com/office/drawing/2014/main" id="{D4873310-F19D-4677-9434-4AC20F0C65AC}"/>
                  </a:ext>
                </a:extLst>
              </p:cNvPr>
              <p:cNvSpPr/>
              <p:nvPr/>
            </p:nvSpPr>
            <p:spPr>
              <a:xfrm>
                <a:off x="9046081" y="1324566"/>
                <a:ext cx="25748" cy="32184"/>
              </a:xfrm>
              <a:custGeom>
                <a:avLst/>
                <a:gdLst>
                  <a:gd name="connsiteX0" fmla="*/ 19954 w 25747"/>
                  <a:gd name="connsiteY0" fmla="*/ 28161 h 32184"/>
                  <a:gd name="connsiteX1" fmla="*/ 19954 w 25747"/>
                  <a:gd name="connsiteY1" fmla="*/ 28161 h 32184"/>
                  <a:gd name="connsiteX2" fmla="*/ 19954 w 25747"/>
                  <a:gd name="connsiteY2" fmla="*/ 8851 h 32184"/>
                  <a:gd name="connsiteX3" fmla="*/ 19954 w 25747"/>
                  <a:gd name="connsiteY3" fmla="*/ 8851 h 32184"/>
                  <a:gd name="connsiteX4" fmla="*/ 8046 w 25747"/>
                  <a:gd name="connsiteY4" fmla="*/ 4989 h 32184"/>
                  <a:gd name="connsiteX5" fmla="*/ 4828 w 25747"/>
                  <a:gd name="connsiteY5" fmla="*/ 5954 h 3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7" h="32184">
                    <a:moveTo>
                      <a:pt x="19954" y="28161"/>
                    </a:moveTo>
                    <a:lnTo>
                      <a:pt x="19954" y="28161"/>
                    </a:lnTo>
                    <a:cubicBezTo>
                      <a:pt x="25426" y="22690"/>
                      <a:pt x="25426" y="14000"/>
                      <a:pt x="19954" y="8851"/>
                    </a:cubicBezTo>
                    <a:lnTo>
                      <a:pt x="19954" y="8851"/>
                    </a:lnTo>
                    <a:cubicBezTo>
                      <a:pt x="16736" y="5632"/>
                      <a:pt x="12230" y="4345"/>
                      <a:pt x="8046" y="4989"/>
                    </a:cubicBezTo>
                    <a:cubicBezTo>
                      <a:pt x="7081" y="5310"/>
                      <a:pt x="5793" y="5632"/>
                      <a:pt x="4828" y="5954"/>
                    </a:cubicBezTo>
                  </a:path>
                </a:pathLst>
              </a:custGeom>
              <a:noFill/>
              <a:ln w="12700" cap="flat">
                <a:solidFill>
                  <a:schemeClr val="bg1"/>
                </a:solidFill>
                <a:prstDash val="solid"/>
                <a:round/>
              </a:ln>
            </p:spPr>
            <p:txBody>
              <a:bodyPr rtlCol="0" anchor="ctr"/>
              <a:lstStyle/>
              <a:p>
                <a:endParaRPr lang="en-US" sz="2400" dirty="0"/>
              </a:p>
            </p:txBody>
          </p:sp>
          <p:sp>
            <p:nvSpPr>
              <p:cNvPr id="215" name="Freeform: Shape 214">
                <a:extLst>
                  <a:ext uri="{FF2B5EF4-FFF2-40B4-BE49-F238E27FC236}">
                    <a16:creationId xmlns:a16="http://schemas.microsoft.com/office/drawing/2014/main" id="{2559633A-7C92-4F11-95DA-69C062085BF5}"/>
                  </a:ext>
                </a:extLst>
              </p:cNvPr>
              <p:cNvSpPr/>
              <p:nvPr/>
            </p:nvSpPr>
            <p:spPr>
              <a:xfrm>
                <a:off x="8903182" y="1033458"/>
                <a:ext cx="180233" cy="180233"/>
              </a:xfrm>
              <a:custGeom>
                <a:avLst/>
                <a:gdLst>
                  <a:gd name="connsiteX0" fmla="*/ 177336 w 180232"/>
                  <a:gd name="connsiteY0" fmla="*/ 91082 h 180232"/>
                  <a:gd name="connsiteX1" fmla="*/ 91082 w 180232"/>
                  <a:gd name="connsiteY1" fmla="*/ 4828 h 180232"/>
                  <a:gd name="connsiteX2" fmla="*/ 4828 w 180232"/>
                  <a:gd name="connsiteY2" fmla="*/ 91082 h 180232"/>
                  <a:gd name="connsiteX3" fmla="*/ 91082 w 180232"/>
                  <a:gd name="connsiteY3" fmla="*/ 177336 h 180232"/>
                  <a:gd name="connsiteX4" fmla="*/ 177336 w 180232"/>
                  <a:gd name="connsiteY4" fmla="*/ 91082 h 18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32" h="180232">
                    <a:moveTo>
                      <a:pt x="177336" y="91082"/>
                    </a:moveTo>
                    <a:cubicBezTo>
                      <a:pt x="177336" y="43449"/>
                      <a:pt x="138715" y="4828"/>
                      <a:pt x="91082" y="4828"/>
                    </a:cubicBezTo>
                    <a:cubicBezTo>
                      <a:pt x="43449" y="4828"/>
                      <a:pt x="4828" y="43449"/>
                      <a:pt x="4828" y="91082"/>
                    </a:cubicBezTo>
                    <a:cubicBezTo>
                      <a:pt x="4828" y="138715"/>
                      <a:pt x="43449" y="177336"/>
                      <a:pt x="91082" y="177336"/>
                    </a:cubicBezTo>
                    <a:cubicBezTo>
                      <a:pt x="138715" y="177336"/>
                      <a:pt x="177336" y="138715"/>
                      <a:pt x="177336" y="91082"/>
                    </a:cubicBezTo>
                  </a:path>
                </a:pathLst>
              </a:custGeom>
              <a:noFill/>
              <a:ln w="12700" cap="flat">
                <a:solidFill>
                  <a:schemeClr val="bg1"/>
                </a:solidFill>
                <a:prstDash val="solid"/>
                <a:round/>
              </a:ln>
            </p:spPr>
            <p:txBody>
              <a:bodyPr rtlCol="0" anchor="ctr"/>
              <a:lstStyle/>
              <a:p>
                <a:endParaRPr lang="en-US" sz="2400" dirty="0"/>
              </a:p>
            </p:txBody>
          </p:sp>
          <p:sp>
            <p:nvSpPr>
              <p:cNvPr id="216" name="Freeform: Shape 215">
                <a:extLst>
                  <a:ext uri="{FF2B5EF4-FFF2-40B4-BE49-F238E27FC236}">
                    <a16:creationId xmlns:a16="http://schemas.microsoft.com/office/drawing/2014/main" id="{0B953F07-5BE4-43B9-B0D1-941984DFB1AA}"/>
                  </a:ext>
                </a:extLst>
              </p:cNvPr>
              <p:cNvSpPr/>
              <p:nvPr/>
            </p:nvSpPr>
            <p:spPr>
              <a:xfrm>
                <a:off x="9038034" y="1141276"/>
                <a:ext cx="64369" cy="38621"/>
              </a:xfrm>
              <a:custGeom>
                <a:avLst/>
                <a:gdLst>
                  <a:gd name="connsiteX0" fmla="*/ 59541 w 64368"/>
                  <a:gd name="connsiteY0" fmla="*/ 4828 h 38621"/>
                  <a:gd name="connsiteX1" fmla="*/ 4828 w 64368"/>
                  <a:gd name="connsiteY1" fmla="*/ 33472 h 38621"/>
                </a:gdLst>
                <a:ahLst/>
                <a:cxnLst>
                  <a:cxn ang="0">
                    <a:pos x="connsiteX0" y="connsiteY0"/>
                  </a:cxn>
                  <a:cxn ang="0">
                    <a:pos x="connsiteX1" y="connsiteY1"/>
                  </a:cxn>
                </a:cxnLst>
                <a:rect l="l" t="t" r="r" b="b"/>
                <a:pathLst>
                  <a:path w="64368" h="38621">
                    <a:moveTo>
                      <a:pt x="59541" y="4828"/>
                    </a:moveTo>
                    <a:cubicBezTo>
                      <a:pt x="59541" y="29288"/>
                      <a:pt x="43771" y="43771"/>
                      <a:pt x="4828" y="33472"/>
                    </a:cubicBezTo>
                  </a:path>
                </a:pathLst>
              </a:custGeom>
              <a:noFill/>
              <a:ln w="12700" cap="flat">
                <a:solidFill>
                  <a:schemeClr val="bg1"/>
                </a:solidFill>
                <a:prstDash val="solid"/>
                <a:round/>
              </a:ln>
            </p:spPr>
            <p:txBody>
              <a:bodyPr rtlCol="0" anchor="ctr"/>
              <a:lstStyle/>
              <a:p>
                <a:endParaRPr lang="en-US" sz="2400" dirty="0"/>
              </a:p>
            </p:txBody>
          </p:sp>
          <p:sp>
            <p:nvSpPr>
              <p:cNvPr id="217" name="Freeform: Shape 216">
                <a:extLst>
                  <a:ext uri="{FF2B5EF4-FFF2-40B4-BE49-F238E27FC236}">
                    <a16:creationId xmlns:a16="http://schemas.microsoft.com/office/drawing/2014/main" id="{4EE4F040-CF06-405B-A25F-39B401933E56}"/>
                  </a:ext>
                </a:extLst>
              </p:cNvPr>
              <p:cNvSpPr/>
              <p:nvPr/>
            </p:nvSpPr>
            <p:spPr>
              <a:xfrm>
                <a:off x="8868101" y="1086562"/>
                <a:ext cx="41840" cy="61150"/>
              </a:xfrm>
              <a:custGeom>
                <a:avLst/>
                <a:gdLst>
                  <a:gd name="connsiteX0" fmla="*/ 31219 w 41839"/>
                  <a:gd name="connsiteY0" fmla="*/ 59541 h 61150"/>
                  <a:gd name="connsiteX1" fmla="*/ 12552 w 41839"/>
                  <a:gd name="connsiteY1" fmla="*/ 59541 h 61150"/>
                  <a:gd name="connsiteX2" fmla="*/ 4828 w 41839"/>
                  <a:gd name="connsiteY2" fmla="*/ 51817 h 61150"/>
                  <a:gd name="connsiteX3" fmla="*/ 4828 w 41839"/>
                  <a:gd name="connsiteY3" fmla="*/ 12552 h 61150"/>
                  <a:gd name="connsiteX4" fmla="*/ 12552 w 41839"/>
                  <a:gd name="connsiteY4" fmla="*/ 4828 h 61150"/>
                  <a:gd name="connsiteX5" fmla="*/ 31219 w 41839"/>
                  <a:gd name="connsiteY5" fmla="*/ 4828 h 61150"/>
                  <a:gd name="connsiteX6" fmla="*/ 38943 w 41839"/>
                  <a:gd name="connsiteY6" fmla="*/ 12552 h 61150"/>
                  <a:gd name="connsiteX7" fmla="*/ 38943 w 41839"/>
                  <a:gd name="connsiteY7" fmla="*/ 52139 h 61150"/>
                  <a:gd name="connsiteX8" fmla="*/ 31219 w 41839"/>
                  <a:gd name="connsiteY8" fmla="*/ 59541 h 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39" h="61150">
                    <a:moveTo>
                      <a:pt x="31219" y="59541"/>
                    </a:moveTo>
                    <a:lnTo>
                      <a:pt x="12552" y="59541"/>
                    </a:lnTo>
                    <a:cubicBezTo>
                      <a:pt x="8368" y="59541"/>
                      <a:pt x="4828" y="56001"/>
                      <a:pt x="4828" y="51817"/>
                    </a:cubicBezTo>
                    <a:lnTo>
                      <a:pt x="4828" y="12552"/>
                    </a:lnTo>
                    <a:cubicBezTo>
                      <a:pt x="4828" y="8368"/>
                      <a:pt x="8368" y="4828"/>
                      <a:pt x="12552" y="4828"/>
                    </a:cubicBezTo>
                    <a:lnTo>
                      <a:pt x="31219" y="4828"/>
                    </a:lnTo>
                    <a:cubicBezTo>
                      <a:pt x="35403" y="4828"/>
                      <a:pt x="38943" y="8368"/>
                      <a:pt x="38943" y="12552"/>
                    </a:cubicBezTo>
                    <a:lnTo>
                      <a:pt x="38943" y="52139"/>
                    </a:lnTo>
                    <a:cubicBezTo>
                      <a:pt x="38943" y="56323"/>
                      <a:pt x="35403" y="59541"/>
                      <a:pt x="31219" y="59541"/>
                    </a:cubicBezTo>
                    <a:close/>
                  </a:path>
                </a:pathLst>
              </a:custGeom>
              <a:noFill/>
              <a:ln w="12700" cap="flat">
                <a:solidFill>
                  <a:schemeClr val="bg1"/>
                </a:solidFill>
                <a:prstDash val="solid"/>
                <a:round/>
              </a:ln>
            </p:spPr>
            <p:txBody>
              <a:bodyPr rtlCol="0" anchor="ctr"/>
              <a:lstStyle/>
              <a:p>
                <a:endParaRPr lang="en-US" sz="2400" dirty="0"/>
              </a:p>
            </p:txBody>
          </p:sp>
          <p:sp>
            <p:nvSpPr>
              <p:cNvPr id="218" name="Freeform: Shape 217">
                <a:extLst>
                  <a:ext uri="{FF2B5EF4-FFF2-40B4-BE49-F238E27FC236}">
                    <a16:creationId xmlns:a16="http://schemas.microsoft.com/office/drawing/2014/main" id="{B70AD9A0-AF5D-4B88-9651-D95BA25F8BA2}"/>
                  </a:ext>
                </a:extLst>
              </p:cNvPr>
              <p:cNvSpPr/>
              <p:nvPr/>
            </p:nvSpPr>
            <p:spPr>
              <a:xfrm>
                <a:off x="9076012" y="1086562"/>
                <a:ext cx="41840" cy="61150"/>
              </a:xfrm>
              <a:custGeom>
                <a:avLst/>
                <a:gdLst>
                  <a:gd name="connsiteX0" fmla="*/ 31219 w 41839"/>
                  <a:gd name="connsiteY0" fmla="*/ 59541 h 61150"/>
                  <a:gd name="connsiteX1" fmla="*/ 12552 w 41839"/>
                  <a:gd name="connsiteY1" fmla="*/ 59541 h 61150"/>
                  <a:gd name="connsiteX2" fmla="*/ 4828 w 41839"/>
                  <a:gd name="connsiteY2" fmla="*/ 51817 h 61150"/>
                  <a:gd name="connsiteX3" fmla="*/ 4828 w 41839"/>
                  <a:gd name="connsiteY3" fmla="*/ 12552 h 61150"/>
                  <a:gd name="connsiteX4" fmla="*/ 12552 w 41839"/>
                  <a:gd name="connsiteY4" fmla="*/ 4828 h 61150"/>
                  <a:gd name="connsiteX5" fmla="*/ 31219 w 41839"/>
                  <a:gd name="connsiteY5" fmla="*/ 4828 h 61150"/>
                  <a:gd name="connsiteX6" fmla="*/ 38943 w 41839"/>
                  <a:gd name="connsiteY6" fmla="*/ 12552 h 61150"/>
                  <a:gd name="connsiteX7" fmla="*/ 38943 w 41839"/>
                  <a:gd name="connsiteY7" fmla="*/ 52139 h 61150"/>
                  <a:gd name="connsiteX8" fmla="*/ 31219 w 41839"/>
                  <a:gd name="connsiteY8" fmla="*/ 59541 h 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39" h="61150">
                    <a:moveTo>
                      <a:pt x="31219" y="59541"/>
                    </a:moveTo>
                    <a:lnTo>
                      <a:pt x="12552" y="59541"/>
                    </a:lnTo>
                    <a:cubicBezTo>
                      <a:pt x="8368" y="59541"/>
                      <a:pt x="4828" y="56001"/>
                      <a:pt x="4828" y="51817"/>
                    </a:cubicBezTo>
                    <a:lnTo>
                      <a:pt x="4828" y="12552"/>
                    </a:lnTo>
                    <a:cubicBezTo>
                      <a:pt x="4828" y="8368"/>
                      <a:pt x="8368" y="4828"/>
                      <a:pt x="12552" y="4828"/>
                    </a:cubicBezTo>
                    <a:lnTo>
                      <a:pt x="31219" y="4828"/>
                    </a:lnTo>
                    <a:cubicBezTo>
                      <a:pt x="35403" y="4828"/>
                      <a:pt x="38943" y="8368"/>
                      <a:pt x="38943" y="12552"/>
                    </a:cubicBezTo>
                    <a:lnTo>
                      <a:pt x="38943" y="52139"/>
                    </a:lnTo>
                    <a:cubicBezTo>
                      <a:pt x="38943" y="56323"/>
                      <a:pt x="35403" y="59541"/>
                      <a:pt x="31219" y="59541"/>
                    </a:cubicBezTo>
                    <a:close/>
                  </a:path>
                </a:pathLst>
              </a:custGeom>
              <a:noFill/>
              <a:ln w="12700" cap="flat">
                <a:solidFill>
                  <a:schemeClr val="bg1"/>
                </a:solidFill>
                <a:prstDash val="solid"/>
                <a:round/>
              </a:ln>
            </p:spPr>
            <p:txBody>
              <a:bodyPr rtlCol="0" anchor="ctr"/>
              <a:lstStyle/>
              <a:p>
                <a:endParaRPr lang="en-US" sz="2400" dirty="0"/>
              </a:p>
            </p:txBody>
          </p:sp>
          <p:sp>
            <p:nvSpPr>
              <p:cNvPr id="219" name="Freeform: Shape 218">
                <a:extLst>
                  <a:ext uri="{FF2B5EF4-FFF2-40B4-BE49-F238E27FC236}">
                    <a16:creationId xmlns:a16="http://schemas.microsoft.com/office/drawing/2014/main" id="{BF3C2ADE-3D47-4452-898D-87401EB524C7}"/>
                  </a:ext>
                </a:extLst>
              </p:cNvPr>
              <p:cNvSpPr/>
              <p:nvPr/>
            </p:nvSpPr>
            <p:spPr>
              <a:xfrm>
                <a:off x="8886124" y="1007067"/>
                <a:ext cx="215636" cy="86898"/>
              </a:xfrm>
              <a:custGeom>
                <a:avLst/>
                <a:gdLst>
                  <a:gd name="connsiteX0" fmla="*/ 4828 w 215635"/>
                  <a:gd name="connsiteY0" fmla="*/ 84323 h 86898"/>
                  <a:gd name="connsiteX1" fmla="*/ 108140 w 215635"/>
                  <a:gd name="connsiteY1" fmla="*/ 4828 h 86898"/>
                  <a:gd name="connsiteX2" fmla="*/ 211452 w 215635"/>
                  <a:gd name="connsiteY2" fmla="*/ 84323 h 86898"/>
                </a:gdLst>
                <a:ahLst/>
                <a:cxnLst>
                  <a:cxn ang="0">
                    <a:pos x="connsiteX0" y="connsiteY0"/>
                  </a:cxn>
                  <a:cxn ang="0">
                    <a:pos x="connsiteX1" y="connsiteY1"/>
                  </a:cxn>
                  <a:cxn ang="0">
                    <a:pos x="connsiteX2" y="connsiteY2"/>
                  </a:cxn>
                </a:cxnLst>
                <a:rect l="l" t="t" r="r" b="b"/>
                <a:pathLst>
                  <a:path w="215635" h="86898">
                    <a:moveTo>
                      <a:pt x="4828" y="84323"/>
                    </a:moveTo>
                    <a:cubicBezTo>
                      <a:pt x="16736" y="38621"/>
                      <a:pt x="58576" y="4828"/>
                      <a:pt x="108140" y="4828"/>
                    </a:cubicBezTo>
                    <a:cubicBezTo>
                      <a:pt x="157704" y="4828"/>
                      <a:pt x="199544" y="38621"/>
                      <a:pt x="211452" y="84323"/>
                    </a:cubicBezTo>
                  </a:path>
                </a:pathLst>
              </a:custGeom>
              <a:noFill/>
              <a:ln w="12700" cap="flat">
                <a:solidFill>
                  <a:schemeClr val="bg1"/>
                </a:solidFill>
                <a:prstDash val="solid"/>
                <a:round/>
              </a:ln>
            </p:spPr>
            <p:txBody>
              <a:bodyPr rtlCol="0" anchor="ctr"/>
              <a:lstStyle/>
              <a:p>
                <a:endParaRPr lang="en-US" sz="2400" dirty="0"/>
              </a:p>
            </p:txBody>
          </p:sp>
          <p:sp>
            <p:nvSpPr>
              <p:cNvPr id="220" name="Freeform: Shape 219">
                <a:extLst>
                  <a:ext uri="{FF2B5EF4-FFF2-40B4-BE49-F238E27FC236}">
                    <a16:creationId xmlns:a16="http://schemas.microsoft.com/office/drawing/2014/main" id="{E2CA81A6-D641-48E1-A07F-D0332DD46B05}"/>
                  </a:ext>
                </a:extLst>
              </p:cNvPr>
              <p:cNvSpPr/>
              <p:nvPr/>
            </p:nvSpPr>
            <p:spPr>
              <a:xfrm>
                <a:off x="8990723" y="1156724"/>
                <a:ext cx="51495" cy="28966"/>
              </a:xfrm>
              <a:custGeom>
                <a:avLst/>
                <a:gdLst>
                  <a:gd name="connsiteX0" fmla="*/ 4828 w 51495"/>
                  <a:gd name="connsiteY0" fmla="*/ 20276 h 28966"/>
                  <a:gd name="connsiteX1" fmla="*/ 4828 w 51495"/>
                  <a:gd name="connsiteY1" fmla="*/ 10621 h 28966"/>
                  <a:gd name="connsiteX2" fmla="*/ 10621 w 51495"/>
                  <a:gd name="connsiteY2" fmla="*/ 4828 h 28966"/>
                  <a:gd name="connsiteX3" fmla="*/ 43771 w 51495"/>
                  <a:gd name="connsiteY3" fmla="*/ 4828 h 28966"/>
                  <a:gd name="connsiteX4" fmla="*/ 49564 w 51495"/>
                  <a:gd name="connsiteY4" fmla="*/ 10621 h 28966"/>
                  <a:gd name="connsiteX5" fmla="*/ 49564 w 51495"/>
                  <a:gd name="connsiteY5" fmla="*/ 20276 h 28966"/>
                  <a:gd name="connsiteX6" fmla="*/ 43771 w 51495"/>
                  <a:gd name="connsiteY6" fmla="*/ 26069 h 28966"/>
                  <a:gd name="connsiteX7" fmla="*/ 10621 w 51495"/>
                  <a:gd name="connsiteY7" fmla="*/ 26069 h 28966"/>
                  <a:gd name="connsiteX8" fmla="*/ 4828 w 51495"/>
                  <a:gd name="connsiteY8" fmla="*/ 20276 h 2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5" h="28966">
                    <a:moveTo>
                      <a:pt x="4828" y="20276"/>
                    </a:moveTo>
                    <a:lnTo>
                      <a:pt x="4828" y="10621"/>
                    </a:lnTo>
                    <a:cubicBezTo>
                      <a:pt x="4828" y="7402"/>
                      <a:pt x="7402" y="4828"/>
                      <a:pt x="10621" y="4828"/>
                    </a:cubicBezTo>
                    <a:lnTo>
                      <a:pt x="43771" y="4828"/>
                    </a:lnTo>
                    <a:cubicBezTo>
                      <a:pt x="46989" y="4828"/>
                      <a:pt x="49564" y="7402"/>
                      <a:pt x="49564" y="10621"/>
                    </a:cubicBezTo>
                    <a:lnTo>
                      <a:pt x="49564" y="20276"/>
                    </a:lnTo>
                    <a:cubicBezTo>
                      <a:pt x="49564" y="23495"/>
                      <a:pt x="46989" y="26069"/>
                      <a:pt x="43771" y="26069"/>
                    </a:cubicBezTo>
                    <a:lnTo>
                      <a:pt x="10621" y="26069"/>
                    </a:lnTo>
                    <a:cubicBezTo>
                      <a:pt x="7724" y="26391"/>
                      <a:pt x="4828" y="23495"/>
                      <a:pt x="4828" y="20276"/>
                    </a:cubicBezTo>
                    <a:close/>
                  </a:path>
                </a:pathLst>
              </a:custGeom>
              <a:noFill/>
              <a:ln w="12700" cap="flat">
                <a:solidFill>
                  <a:schemeClr val="bg1"/>
                </a:solidFill>
                <a:prstDash val="solid"/>
                <a:round/>
              </a:ln>
            </p:spPr>
            <p:txBody>
              <a:bodyPr rtlCol="0" anchor="ctr"/>
              <a:lstStyle/>
              <a:p>
                <a:endParaRPr lang="en-US" sz="2400" dirty="0"/>
              </a:p>
            </p:txBody>
          </p:sp>
          <p:sp>
            <p:nvSpPr>
              <p:cNvPr id="221" name="Freeform: Shape 220">
                <a:extLst>
                  <a:ext uri="{FF2B5EF4-FFF2-40B4-BE49-F238E27FC236}">
                    <a16:creationId xmlns:a16="http://schemas.microsoft.com/office/drawing/2014/main" id="{99C2DCDF-0B8B-4A5B-B5C2-5602B6804EEE}"/>
                  </a:ext>
                </a:extLst>
              </p:cNvPr>
              <p:cNvSpPr/>
              <p:nvPr/>
            </p:nvSpPr>
            <p:spPr>
              <a:xfrm>
                <a:off x="8887733" y="1325693"/>
                <a:ext cx="154485" cy="154485"/>
              </a:xfrm>
              <a:custGeom>
                <a:avLst/>
                <a:gdLst>
                  <a:gd name="connsiteX0" fmla="*/ 62116 w 154485"/>
                  <a:gd name="connsiteY0" fmla="*/ 4828 h 154485"/>
                  <a:gd name="connsiteX1" fmla="*/ 141612 w 154485"/>
                  <a:gd name="connsiteY1" fmla="*/ 4828 h 154485"/>
                  <a:gd name="connsiteX2" fmla="*/ 152554 w 154485"/>
                  <a:gd name="connsiteY2" fmla="*/ 15770 h 154485"/>
                  <a:gd name="connsiteX3" fmla="*/ 152554 w 154485"/>
                  <a:gd name="connsiteY3" fmla="*/ 141612 h 154485"/>
                  <a:gd name="connsiteX4" fmla="*/ 141612 w 154485"/>
                  <a:gd name="connsiteY4" fmla="*/ 152554 h 154485"/>
                  <a:gd name="connsiteX5" fmla="*/ 15770 w 154485"/>
                  <a:gd name="connsiteY5" fmla="*/ 152554 h 154485"/>
                  <a:gd name="connsiteX6" fmla="*/ 4828 w 154485"/>
                  <a:gd name="connsiteY6" fmla="*/ 141612 h 154485"/>
                  <a:gd name="connsiteX7" fmla="*/ 4828 w 154485"/>
                  <a:gd name="connsiteY7" fmla="*/ 82714 h 1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485" h="154485">
                    <a:moveTo>
                      <a:pt x="62116" y="4828"/>
                    </a:moveTo>
                    <a:lnTo>
                      <a:pt x="141612" y="4828"/>
                    </a:lnTo>
                    <a:cubicBezTo>
                      <a:pt x="147727" y="4828"/>
                      <a:pt x="152554" y="9655"/>
                      <a:pt x="152554" y="15770"/>
                    </a:cubicBezTo>
                    <a:lnTo>
                      <a:pt x="152554" y="141612"/>
                    </a:lnTo>
                    <a:cubicBezTo>
                      <a:pt x="152554" y="147727"/>
                      <a:pt x="147727" y="152554"/>
                      <a:pt x="141612" y="152554"/>
                    </a:cubicBezTo>
                    <a:lnTo>
                      <a:pt x="15770" y="152554"/>
                    </a:lnTo>
                    <a:cubicBezTo>
                      <a:pt x="9655" y="152554"/>
                      <a:pt x="4828" y="147727"/>
                      <a:pt x="4828" y="141612"/>
                    </a:cubicBezTo>
                    <a:lnTo>
                      <a:pt x="4828" y="82714"/>
                    </a:lnTo>
                  </a:path>
                </a:pathLst>
              </a:custGeom>
              <a:noFill/>
              <a:ln w="12700" cap="flat">
                <a:solidFill>
                  <a:schemeClr val="bg1"/>
                </a:solidFill>
                <a:prstDash val="solid"/>
                <a:round/>
              </a:ln>
            </p:spPr>
            <p:txBody>
              <a:bodyPr rtlCol="0" anchor="ctr"/>
              <a:lstStyle/>
              <a:p>
                <a:endParaRPr lang="en-US" sz="2400" dirty="0"/>
              </a:p>
            </p:txBody>
          </p:sp>
          <p:sp>
            <p:nvSpPr>
              <p:cNvPr id="222" name="Freeform: Shape 221">
                <a:extLst>
                  <a:ext uri="{FF2B5EF4-FFF2-40B4-BE49-F238E27FC236}">
                    <a16:creationId xmlns:a16="http://schemas.microsoft.com/office/drawing/2014/main" id="{C1A9E754-B236-4B2C-B4C3-E6C7586119F7}"/>
                  </a:ext>
                </a:extLst>
              </p:cNvPr>
              <p:cNvSpPr/>
              <p:nvPr/>
            </p:nvSpPr>
            <p:spPr>
              <a:xfrm>
                <a:off x="8948562" y="1352406"/>
                <a:ext cx="70806" cy="128738"/>
              </a:xfrm>
              <a:custGeom>
                <a:avLst/>
                <a:gdLst>
                  <a:gd name="connsiteX0" fmla="*/ 23495 w 70805"/>
                  <a:gd name="connsiteY0" fmla="*/ 126163 h 128737"/>
                  <a:gd name="connsiteX1" fmla="*/ 23495 w 70805"/>
                  <a:gd name="connsiteY1" fmla="*/ 70806 h 128737"/>
                  <a:gd name="connsiteX2" fmla="*/ 4828 w 70805"/>
                  <a:gd name="connsiteY2" fmla="*/ 70806 h 128737"/>
                  <a:gd name="connsiteX3" fmla="*/ 4828 w 70805"/>
                  <a:gd name="connsiteY3" fmla="*/ 49242 h 128737"/>
                  <a:gd name="connsiteX4" fmla="*/ 23495 w 70805"/>
                  <a:gd name="connsiteY4" fmla="*/ 49242 h 128737"/>
                  <a:gd name="connsiteX5" fmla="*/ 23495 w 70805"/>
                  <a:gd name="connsiteY5" fmla="*/ 33472 h 128737"/>
                  <a:gd name="connsiteX6" fmla="*/ 51173 w 70805"/>
                  <a:gd name="connsiteY6" fmla="*/ 4828 h 128737"/>
                  <a:gd name="connsiteX7" fmla="*/ 67909 w 70805"/>
                  <a:gd name="connsiteY7" fmla="*/ 5793 h 128737"/>
                  <a:gd name="connsiteX8" fmla="*/ 67909 w 70805"/>
                  <a:gd name="connsiteY8" fmla="*/ 25104 h 128737"/>
                  <a:gd name="connsiteX9" fmla="*/ 56645 w 70805"/>
                  <a:gd name="connsiteY9" fmla="*/ 25104 h 128737"/>
                  <a:gd name="connsiteX10" fmla="*/ 46024 w 70805"/>
                  <a:gd name="connsiteY10" fmla="*/ 35725 h 128737"/>
                  <a:gd name="connsiteX11" fmla="*/ 46024 w 70805"/>
                  <a:gd name="connsiteY11" fmla="*/ 49564 h 128737"/>
                  <a:gd name="connsiteX12" fmla="*/ 67266 w 70805"/>
                  <a:gd name="connsiteY12" fmla="*/ 49564 h 128737"/>
                  <a:gd name="connsiteX13" fmla="*/ 64369 w 70805"/>
                  <a:gd name="connsiteY13" fmla="*/ 71128 h 128737"/>
                  <a:gd name="connsiteX14" fmla="*/ 45702 w 70805"/>
                  <a:gd name="connsiteY14" fmla="*/ 71128 h 128737"/>
                  <a:gd name="connsiteX15" fmla="*/ 45702 w 70805"/>
                  <a:gd name="connsiteY15" fmla="*/ 126485 h 12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805" h="128737">
                    <a:moveTo>
                      <a:pt x="23495" y="126163"/>
                    </a:moveTo>
                    <a:lnTo>
                      <a:pt x="23495" y="70806"/>
                    </a:lnTo>
                    <a:lnTo>
                      <a:pt x="4828" y="70806"/>
                    </a:lnTo>
                    <a:lnTo>
                      <a:pt x="4828" y="49242"/>
                    </a:lnTo>
                    <a:lnTo>
                      <a:pt x="23495" y="49242"/>
                    </a:lnTo>
                    <a:lnTo>
                      <a:pt x="23495" y="33472"/>
                    </a:lnTo>
                    <a:cubicBezTo>
                      <a:pt x="23495" y="15127"/>
                      <a:pt x="34759" y="4828"/>
                      <a:pt x="51173" y="4828"/>
                    </a:cubicBezTo>
                    <a:cubicBezTo>
                      <a:pt x="59219" y="4828"/>
                      <a:pt x="67909" y="5793"/>
                      <a:pt x="67909" y="5793"/>
                    </a:cubicBezTo>
                    <a:lnTo>
                      <a:pt x="67909" y="25104"/>
                    </a:lnTo>
                    <a:cubicBezTo>
                      <a:pt x="67909" y="25104"/>
                      <a:pt x="62116" y="25104"/>
                      <a:pt x="56645" y="25104"/>
                    </a:cubicBezTo>
                    <a:cubicBezTo>
                      <a:pt x="47633" y="25104"/>
                      <a:pt x="46024" y="29288"/>
                      <a:pt x="46024" y="35725"/>
                    </a:cubicBezTo>
                    <a:lnTo>
                      <a:pt x="46024" y="49564"/>
                    </a:lnTo>
                    <a:lnTo>
                      <a:pt x="67266" y="49564"/>
                    </a:lnTo>
                    <a:lnTo>
                      <a:pt x="64369" y="71128"/>
                    </a:lnTo>
                    <a:lnTo>
                      <a:pt x="45702" y="71128"/>
                    </a:lnTo>
                    <a:lnTo>
                      <a:pt x="45702" y="126485"/>
                    </a:lnTo>
                  </a:path>
                </a:pathLst>
              </a:custGeom>
              <a:noFill/>
              <a:ln w="12700" cap="flat">
                <a:solidFill>
                  <a:schemeClr val="bg1"/>
                </a:solidFill>
                <a:prstDash val="solid"/>
                <a:round/>
              </a:ln>
            </p:spPr>
            <p:txBody>
              <a:bodyPr rtlCol="0" anchor="ctr"/>
              <a:lstStyle/>
              <a:p>
                <a:endParaRPr lang="en-US" sz="2400" dirty="0"/>
              </a:p>
            </p:txBody>
          </p:sp>
          <p:sp>
            <p:nvSpPr>
              <p:cNvPr id="223" name="Freeform: Shape 222">
                <a:extLst>
                  <a:ext uri="{FF2B5EF4-FFF2-40B4-BE49-F238E27FC236}">
                    <a16:creationId xmlns:a16="http://schemas.microsoft.com/office/drawing/2014/main" id="{D2F23DCE-5A38-45C7-AABF-D32EA0B6C310}"/>
                  </a:ext>
                </a:extLst>
              </p:cNvPr>
              <p:cNvSpPr/>
              <p:nvPr/>
            </p:nvSpPr>
            <p:spPr>
              <a:xfrm>
                <a:off x="8780881" y="1239116"/>
                <a:ext cx="154485" cy="154485"/>
              </a:xfrm>
              <a:custGeom>
                <a:avLst/>
                <a:gdLst>
                  <a:gd name="connsiteX0" fmla="*/ 152554 w 154485"/>
                  <a:gd name="connsiteY0" fmla="*/ 11265 h 154485"/>
                  <a:gd name="connsiteX1" fmla="*/ 152554 w 154485"/>
                  <a:gd name="connsiteY1" fmla="*/ 146117 h 154485"/>
                  <a:gd name="connsiteX2" fmla="*/ 146117 w 154485"/>
                  <a:gd name="connsiteY2" fmla="*/ 152554 h 154485"/>
                  <a:gd name="connsiteX3" fmla="*/ 11265 w 154485"/>
                  <a:gd name="connsiteY3" fmla="*/ 152554 h 154485"/>
                  <a:gd name="connsiteX4" fmla="*/ 4828 w 154485"/>
                  <a:gd name="connsiteY4" fmla="*/ 146117 h 154485"/>
                  <a:gd name="connsiteX5" fmla="*/ 4828 w 154485"/>
                  <a:gd name="connsiteY5" fmla="*/ 11265 h 154485"/>
                  <a:gd name="connsiteX6" fmla="*/ 11265 w 154485"/>
                  <a:gd name="connsiteY6" fmla="*/ 4828 h 154485"/>
                  <a:gd name="connsiteX7" fmla="*/ 146117 w 154485"/>
                  <a:gd name="connsiteY7" fmla="*/ 4828 h 154485"/>
                  <a:gd name="connsiteX8" fmla="*/ 152554 w 154485"/>
                  <a:gd name="connsiteY8" fmla="*/ 11265 h 1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5" h="154485">
                    <a:moveTo>
                      <a:pt x="152554" y="11265"/>
                    </a:moveTo>
                    <a:lnTo>
                      <a:pt x="152554" y="146117"/>
                    </a:lnTo>
                    <a:cubicBezTo>
                      <a:pt x="152554" y="149658"/>
                      <a:pt x="149658" y="152554"/>
                      <a:pt x="146117" y="152554"/>
                    </a:cubicBezTo>
                    <a:lnTo>
                      <a:pt x="11265" y="152554"/>
                    </a:lnTo>
                    <a:cubicBezTo>
                      <a:pt x="7724" y="152554"/>
                      <a:pt x="4828" y="149658"/>
                      <a:pt x="4828" y="146117"/>
                    </a:cubicBezTo>
                    <a:lnTo>
                      <a:pt x="4828" y="11265"/>
                    </a:lnTo>
                    <a:cubicBezTo>
                      <a:pt x="4828" y="7724"/>
                      <a:pt x="7724" y="4828"/>
                      <a:pt x="11265" y="4828"/>
                    </a:cubicBezTo>
                    <a:lnTo>
                      <a:pt x="146117" y="4828"/>
                    </a:lnTo>
                    <a:cubicBezTo>
                      <a:pt x="149658" y="4828"/>
                      <a:pt x="152554" y="7724"/>
                      <a:pt x="152554" y="11265"/>
                    </a:cubicBezTo>
                    <a:close/>
                  </a:path>
                </a:pathLst>
              </a:custGeom>
              <a:noFill/>
              <a:ln w="12700" cap="flat">
                <a:solidFill>
                  <a:schemeClr val="bg1"/>
                </a:solidFill>
                <a:prstDash val="solid"/>
                <a:round/>
              </a:ln>
            </p:spPr>
            <p:txBody>
              <a:bodyPr rtlCol="0" anchor="ctr"/>
              <a:lstStyle/>
              <a:p>
                <a:endParaRPr lang="en-US" sz="2400" dirty="0"/>
              </a:p>
            </p:txBody>
          </p:sp>
          <p:sp>
            <p:nvSpPr>
              <p:cNvPr id="224" name="Freeform: Shape 223">
                <a:extLst>
                  <a:ext uri="{FF2B5EF4-FFF2-40B4-BE49-F238E27FC236}">
                    <a16:creationId xmlns:a16="http://schemas.microsoft.com/office/drawing/2014/main" id="{6B87A210-0E98-49C9-AC61-AD42534E2FA6}"/>
                  </a:ext>
                </a:extLst>
              </p:cNvPr>
              <p:cNvSpPr/>
              <p:nvPr/>
            </p:nvSpPr>
            <p:spPr>
              <a:xfrm>
                <a:off x="8798260" y="1266795"/>
                <a:ext cx="122301" cy="99772"/>
              </a:xfrm>
              <a:custGeom>
                <a:avLst/>
                <a:gdLst>
                  <a:gd name="connsiteX0" fmla="*/ 117795 w 122300"/>
                  <a:gd name="connsiteY0" fmla="*/ 16092 h 99771"/>
                  <a:gd name="connsiteX1" fmla="*/ 104599 w 122300"/>
                  <a:gd name="connsiteY1" fmla="*/ 19633 h 99771"/>
                  <a:gd name="connsiteX2" fmla="*/ 114898 w 122300"/>
                  <a:gd name="connsiteY2" fmla="*/ 6759 h 99771"/>
                  <a:gd name="connsiteX3" fmla="*/ 100094 w 122300"/>
                  <a:gd name="connsiteY3" fmla="*/ 12230 h 99771"/>
                  <a:gd name="connsiteX4" fmla="*/ 83036 w 122300"/>
                  <a:gd name="connsiteY4" fmla="*/ 4828 h 99771"/>
                  <a:gd name="connsiteX5" fmla="*/ 59863 w 122300"/>
                  <a:gd name="connsiteY5" fmla="*/ 28000 h 99771"/>
                  <a:gd name="connsiteX6" fmla="*/ 60507 w 122300"/>
                  <a:gd name="connsiteY6" fmla="*/ 33150 h 99771"/>
                  <a:gd name="connsiteX7" fmla="*/ 12874 w 122300"/>
                  <a:gd name="connsiteY7" fmla="*/ 9012 h 99771"/>
                  <a:gd name="connsiteX8" fmla="*/ 9655 w 122300"/>
                  <a:gd name="connsiteY8" fmla="*/ 20598 h 99771"/>
                  <a:gd name="connsiteX9" fmla="*/ 19954 w 122300"/>
                  <a:gd name="connsiteY9" fmla="*/ 39909 h 99771"/>
                  <a:gd name="connsiteX10" fmla="*/ 9333 w 122300"/>
                  <a:gd name="connsiteY10" fmla="*/ 37012 h 99771"/>
                  <a:gd name="connsiteX11" fmla="*/ 9333 w 122300"/>
                  <a:gd name="connsiteY11" fmla="*/ 37334 h 99771"/>
                  <a:gd name="connsiteX12" fmla="*/ 28000 w 122300"/>
                  <a:gd name="connsiteY12" fmla="*/ 60185 h 99771"/>
                  <a:gd name="connsiteX13" fmla="*/ 21885 w 122300"/>
                  <a:gd name="connsiteY13" fmla="*/ 61150 h 99771"/>
                  <a:gd name="connsiteX14" fmla="*/ 17380 w 122300"/>
                  <a:gd name="connsiteY14" fmla="*/ 60829 h 99771"/>
                  <a:gd name="connsiteX15" fmla="*/ 38943 w 122300"/>
                  <a:gd name="connsiteY15" fmla="*/ 76921 h 99771"/>
                  <a:gd name="connsiteX16" fmla="*/ 10299 w 122300"/>
                  <a:gd name="connsiteY16" fmla="*/ 86898 h 99771"/>
                  <a:gd name="connsiteX17" fmla="*/ 4828 w 122300"/>
                  <a:gd name="connsiteY17" fmla="*/ 86576 h 99771"/>
                  <a:gd name="connsiteX18" fmla="*/ 40231 w 122300"/>
                  <a:gd name="connsiteY18" fmla="*/ 96875 h 99771"/>
                  <a:gd name="connsiteX19" fmla="*/ 106209 w 122300"/>
                  <a:gd name="connsiteY19" fmla="*/ 30897 h 99771"/>
                  <a:gd name="connsiteX20" fmla="*/ 106209 w 122300"/>
                  <a:gd name="connsiteY20" fmla="*/ 28000 h 99771"/>
                  <a:gd name="connsiteX21" fmla="*/ 117795 w 122300"/>
                  <a:gd name="connsiteY21" fmla="*/ 16092 h 9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300" h="99771">
                    <a:moveTo>
                      <a:pt x="117795" y="16092"/>
                    </a:moveTo>
                    <a:cubicBezTo>
                      <a:pt x="113611" y="18023"/>
                      <a:pt x="109105" y="19311"/>
                      <a:pt x="104599" y="19633"/>
                    </a:cubicBezTo>
                    <a:cubicBezTo>
                      <a:pt x="109427" y="16736"/>
                      <a:pt x="112967" y="12230"/>
                      <a:pt x="114898" y="6759"/>
                    </a:cubicBezTo>
                    <a:cubicBezTo>
                      <a:pt x="110393" y="9333"/>
                      <a:pt x="105565" y="11265"/>
                      <a:pt x="100094" y="12230"/>
                    </a:cubicBezTo>
                    <a:cubicBezTo>
                      <a:pt x="95910" y="7724"/>
                      <a:pt x="89795" y="4828"/>
                      <a:pt x="83036" y="4828"/>
                    </a:cubicBezTo>
                    <a:cubicBezTo>
                      <a:pt x="70162" y="4828"/>
                      <a:pt x="59863" y="15127"/>
                      <a:pt x="59863" y="28000"/>
                    </a:cubicBezTo>
                    <a:cubicBezTo>
                      <a:pt x="59863" y="29932"/>
                      <a:pt x="60185" y="31541"/>
                      <a:pt x="60507" y="33150"/>
                    </a:cubicBezTo>
                    <a:cubicBezTo>
                      <a:pt x="41196" y="32184"/>
                      <a:pt x="24138" y="22851"/>
                      <a:pt x="12874" y="9012"/>
                    </a:cubicBezTo>
                    <a:cubicBezTo>
                      <a:pt x="10943" y="12552"/>
                      <a:pt x="9655" y="16414"/>
                      <a:pt x="9655" y="20598"/>
                    </a:cubicBezTo>
                    <a:cubicBezTo>
                      <a:pt x="9655" y="28644"/>
                      <a:pt x="13839" y="35725"/>
                      <a:pt x="19954" y="39909"/>
                    </a:cubicBezTo>
                    <a:cubicBezTo>
                      <a:pt x="16092" y="39909"/>
                      <a:pt x="12552" y="38621"/>
                      <a:pt x="9333" y="37012"/>
                    </a:cubicBezTo>
                    <a:cubicBezTo>
                      <a:pt x="9333" y="37012"/>
                      <a:pt x="9333" y="37334"/>
                      <a:pt x="9333" y="37334"/>
                    </a:cubicBezTo>
                    <a:cubicBezTo>
                      <a:pt x="9333" y="48599"/>
                      <a:pt x="17380" y="57932"/>
                      <a:pt x="28000" y="60185"/>
                    </a:cubicBezTo>
                    <a:cubicBezTo>
                      <a:pt x="26069" y="60829"/>
                      <a:pt x="24138" y="61150"/>
                      <a:pt x="21885" y="61150"/>
                    </a:cubicBezTo>
                    <a:cubicBezTo>
                      <a:pt x="20276" y="61150"/>
                      <a:pt x="18989" y="61150"/>
                      <a:pt x="17380" y="60829"/>
                    </a:cubicBezTo>
                    <a:cubicBezTo>
                      <a:pt x="20276" y="70162"/>
                      <a:pt x="28966" y="76599"/>
                      <a:pt x="38943" y="76921"/>
                    </a:cubicBezTo>
                    <a:cubicBezTo>
                      <a:pt x="30897" y="83036"/>
                      <a:pt x="20920" y="86898"/>
                      <a:pt x="10299" y="86898"/>
                    </a:cubicBezTo>
                    <a:cubicBezTo>
                      <a:pt x="8368" y="86898"/>
                      <a:pt x="6437" y="86898"/>
                      <a:pt x="4828" y="86576"/>
                    </a:cubicBezTo>
                    <a:cubicBezTo>
                      <a:pt x="15127" y="93013"/>
                      <a:pt x="27357" y="96875"/>
                      <a:pt x="40231" y="96875"/>
                    </a:cubicBezTo>
                    <a:cubicBezTo>
                      <a:pt x="82714" y="96875"/>
                      <a:pt x="106209" y="61472"/>
                      <a:pt x="106209" y="30897"/>
                    </a:cubicBezTo>
                    <a:cubicBezTo>
                      <a:pt x="106209" y="29932"/>
                      <a:pt x="106209" y="28966"/>
                      <a:pt x="106209" y="28000"/>
                    </a:cubicBezTo>
                    <a:cubicBezTo>
                      <a:pt x="110715" y="24782"/>
                      <a:pt x="114577" y="20920"/>
                      <a:pt x="117795" y="16092"/>
                    </a:cubicBezTo>
                  </a:path>
                </a:pathLst>
              </a:custGeom>
              <a:noFill/>
              <a:ln w="12700" cap="flat">
                <a:solidFill>
                  <a:schemeClr val="bg1"/>
                </a:solidFill>
                <a:prstDash val="solid"/>
                <a:round/>
              </a:ln>
            </p:spPr>
            <p:txBody>
              <a:bodyPr rtlCol="0" anchor="ctr"/>
              <a:lstStyle/>
              <a:p>
                <a:endParaRPr lang="en-US" sz="2400" dirty="0"/>
              </a:p>
            </p:txBody>
          </p:sp>
          <p:sp>
            <p:nvSpPr>
              <p:cNvPr id="225" name="Freeform: Shape 224">
                <a:extLst>
                  <a:ext uri="{FF2B5EF4-FFF2-40B4-BE49-F238E27FC236}">
                    <a16:creationId xmlns:a16="http://schemas.microsoft.com/office/drawing/2014/main" id="{B5BDFDA6-76FE-49A4-A97C-1E0F0A3DAE7A}"/>
                  </a:ext>
                </a:extLst>
              </p:cNvPr>
              <p:cNvSpPr/>
              <p:nvPr/>
            </p:nvSpPr>
            <p:spPr>
              <a:xfrm>
                <a:off x="8883871" y="1191483"/>
                <a:ext cx="64369" cy="38621"/>
              </a:xfrm>
              <a:custGeom>
                <a:avLst/>
                <a:gdLst>
                  <a:gd name="connsiteX0" fmla="*/ 4828 w 64368"/>
                  <a:gd name="connsiteY0" fmla="*/ 36368 h 38621"/>
                  <a:gd name="connsiteX1" fmla="*/ 60507 w 64368"/>
                  <a:gd name="connsiteY1" fmla="*/ 4828 h 38621"/>
                </a:gdLst>
                <a:ahLst/>
                <a:cxnLst>
                  <a:cxn ang="0">
                    <a:pos x="connsiteX0" y="connsiteY0"/>
                  </a:cxn>
                  <a:cxn ang="0">
                    <a:pos x="connsiteX1" y="connsiteY1"/>
                  </a:cxn>
                </a:cxnLst>
                <a:rect l="l" t="t" r="r" b="b"/>
                <a:pathLst>
                  <a:path w="64368" h="38621">
                    <a:moveTo>
                      <a:pt x="4828" y="36368"/>
                    </a:moveTo>
                    <a:cubicBezTo>
                      <a:pt x="4828" y="36368"/>
                      <a:pt x="23173" y="12552"/>
                      <a:pt x="60507" y="4828"/>
                    </a:cubicBezTo>
                  </a:path>
                </a:pathLst>
              </a:custGeom>
              <a:noFill/>
              <a:ln w="12700" cap="flat">
                <a:solidFill>
                  <a:schemeClr val="bg1"/>
                </a:solidFill>
                <a:prstDash val="solid"/>
                <a:round/>
              </a:ln>
            </p:spPr>
            <p:txBody>
              <a:bodyPr rtlCol="0" anchor="ctr"/>
              <a:lstStyle/>
              <a:p>
                <a:endParaRPr lang="en-US" sz="2400" dirty="0"/>
              </a:p>
            </p:txBody>
          </p:sp>
          <p:sp>
            <p:nvSpPr>
              <p:cNvPr id="226" name="Freeform: Shape 225">
                <a:extLst>
                  <a:ext uri="{FF2B5EF4-FFF2-40B4-BE49-F238E27FC236}">
                    <a16:creationId xmlns:a16="http://schemas.microsoft.com/office/drawing/2014/main" id="{D62A0E96-C9D2-4F8B-954D-971FB4C8F84A}"/>
                  </a:ext>
                </a:extLst>
              </p:cNvPr>
              <p:cNvSpPr/>
              <p:nvPr/>
            </p:nvSpPr>
            <p:spPr>
              <a:xfrm>
                <a:off x="9030310" y="1195487"/>
                <a:ext cx="96553" cy="77243"/>
              </a:xfrm>
              <a:custGeom>
                <a:avLst/>
                <a:gdLst>
                  <a:gd name="connsiteX0" fmla="*/ 4828 w 96553"/>
                  <a:gd name="connsiteY0" fmla="*/ 5008 h 77242"/>
                  <a:gd name="connsiteX1" fmla="*/ 17701 w 96553"/>
                  <a:gd name="connsiteY1" fmla="*/ 5652 h 77242"/>
                  <a:gd name="connsiteX2" fmla="*/ 93979 w 96553"/>
                  <a:gd name="connsiteY2" fmla="*/ 72917 h 77242"/>
                </a:gdLst>
                <a:ahLst/>
                <a:cxnLst>
                  <a:cxn ang="0">
                    <a:pos x="connsiteX0" y="connsiteY0"/>
                  </a:cxn>
                  <a:cxn ang="0">
                    <a:pos x="connsiteX1" y="connsiteY1"/>
                  </a:cxn>
                  <a:cxn ang="0">
                    <a:pos x="connsiteX2" y="connsiteY2"/>
                  </a:cxn>
                </a:cxnLst>
                <a:rect l="l" t="t" r="r" b="b"/>
                <a:pathLst>
                  <a:path w="96553" h="77242">
                    <a:moveTo>
                      <a:pt x="4828" y="5008"/>
                    </a:moveTo>
                    <a:cubicBezTo>
                      <a:pt x="9333" y="4364"/>
                      <a:pt x="17701" y="5652"/>
                      <a:pt x="17701" y="5652"/>
                    </a:cubicBezTo>
                    <a:cubicBezTo>
                      <a:pt x="55357" y="13698"/>
                      <a:pt x="90116" y="50388"/>
                      <a:pt x="93979" y="72917"/>
                    </a:cubicBezTo>
                  </a:path>
                </a:pathLst>
              </a:custGeom>
              <a:noFill/>
              <a:ln w="12700" cap="flat">
                <a:solidFill>
                  <a:schemeClr val="bg1"/>
                </a:solidFill>
                <a:prstDash val="solid"/>
                <a:round/>
              </a:ln>
            </p:spPr>
            <p:txBody>
              <a:bodyPr rtlCol="0" anchor="ctr"/>
              <a:lstStyle/>
              <a:p>
                <a:endParaRPr lang="en-US" sz="2400" dirty="0"/>
              </a:p>
            </p:txBody>
          </p:sp>
        </p:grpSp>
      </p:grpSp>
      <p:sp>
        <p:nvSpPr>
          <p:cNvPr id="111" name="TextBox 110">
            <a:extLst>
              <a:ext uri="{FF2B5EF4-FFF2-40B4-BE49-F238E27FC236}">
                <a16:creationId xmlns:a16="http://schemas.microsoft.com/office/drawing/2014/main" id="{6A284767-329A-47E9-9D57-8A9A54A8D1B8}"/>
              </a:ext>
            </a:extLst>
          </p:cNvPr>
          <p:cNvSpPr txBox="1"/>
          <p:nvPr/>
        </p:nvSpPr>
        <p:spPr>
          <a:xfrm>
            <a:off x="635000" y="2437115"/>
            <a:ext cx="5313680" cy="801524"/>
          </a:xfrm>
          <a:prstGeom prst="rect">
            <a:avLst/>
          </a:prstGeom>
        </p:spPr>
        <p:txBody>
          <a:bodyPr vert="horz" lIns="0" tIns="0" rIns="0" bIns="0" rtlCol="0" anchor="t"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spcAft>
                <a:spcPts val="800"/>
              </a:spcAft>
            </a:pPr>
            <a:r>
              <a:rPr lang="en-US" sz="1600" dirty="0">
                <a:solidFill>
                  <a:schemeClr val="bg1"/>
                </a:solidFill>
              </a:rPr>
              <a:t>Improve demand planning at granular levels</a:t>
            </a:r>
          </a:p>
          <a:p>
            <a:pPr algn="ctr">
              <a:spcAft>
                <a:spcPts val="800"/>
              </a:spcAft>
            </a:pPr>
            <a:r>
              <a:rPr lang="en-US" sz="1600" dirty="0">
                <a:solidFill>
                  <a:schemeClr val="bg1"/>
                </a:solidFill>
              </a:rPr>
              <a:t>Reduce waste, increase inventory turns,</a:t>
            </a:r>
            <a:br>
              <a:rPr lang="en-US" sz="1600" dirty="0">
                <a:solidFill>
                  <a:schemeClr val="bg1"/>
                </a:solidFill>
              </a:rPr>
            </a:br>
            <a:r>
              <a:rPr lang="en-US" sz="1600" dirty="0">
                <a:solidFill>
                  <a:schemeClr val="bg1"/>
                </a:solidFill>
              </a:rPr>
              <a:t>and improve in-stock availability</a:t>
            </a:r>
          </a:p>
        </p:txBody>
      </p:sp>
      <p:sp>
        <p:nvSpPr>
          <p:cNvPr id="138" name="Rectangle 137">
            <a:extLst>
              <a:ext uri="{FF2B5EF4-FFF2-40B4-BE49-F238E27FC236}">
                <a16:creationId xmlns:a16="http://schemas.microsoft.com/office/drawing/2014/main" id="{255F979B-2ABD-4285-B759-A256DB356AEA}"/>
              </a:ext>
            </a:extLst>
          </p:cNvPr>
          <p:cNvSpPr/>
          <p:nvPr/>
        </p:nvSpPr>
        <p:spPr>
          <a:xfrm>
            <a:off x="635000" y="1527636"/>
            <a:ext cx="5313680" cy="2160331"/>
          </a:xfrm>
          <a:prstGeom prst="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a:endParaRPr lang="en-US" sz="2400" dirty="0" err="1">
              <a:solidFill>
                <a:schemeClr val="tx1"/>
              </a:solidFill>
            </a:endParaRPr>
          </a:p>
        </p:txBody>
      </p:sp>
      <p:sp>
        <p:nvSpPr>
          <p:cNvPr id="139" name="TextBox 138">
            <a:extLst>
              <a:ext uri="{FF2B5EF4-FFF2-40B4-BE49-F238E27FC236}">
                <a16:creationId xmlns:a16="http://schemas.microsoft.com/office/drawing/2014/main" id="{2E5B4267-9774-49AC-87E0-69868A3C6E09}"/>
              </a:ext>
            </a:extLst>
          </p:cNvPr>
          <p:cNvSpPr txBox="1"/>
          <p:nvPr/>
        </p:nvSpPr>
        <p:spPr>
          <a:xfrm>
            <a:off x="1371104" y="1357141"/>
            <a:ext cx="3841472" cy="363939"/>
          </a:xfrm>
          <a:prstGeom prst="rect">
            <a:avLst/>
          </a:prstGeom>
          <a:solidFill>
            <a:schemeClr val="bg1"/>
          </a:solidFill>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sz="1867" b="1" dirty="0">
                <a:solidFill>
                  <a:schemeClr val="accent1"/>
                </a:solidFill>
              </a:rPr>
              <a:t>INVENTORY PLANNING</a:t>
            </a:r>
          </a:p>
        </p:txBody>
      </p:sp>
      <p:sp>
        <p:nvSpPr>
          <p:cNvPr id="55" name="TextBox 54">
            <a:extLst>
              <a:ext uri="{FF2B5EF4-FFF2-40B4-BE49-F238E27FC236}">
                <a16:creationId xmlns:a16="http://schemas.microsoft.com/office/drawing/2014/main" id="{5085CD78-5415-439A-8DF9-D62A16DFDF4B}"/>
              </a:ext>
            </a:extLst>
          </p:cNvPr>
          <p:cNvSpPr txBox="1"/>
          <p:nvPr/>
        </p:nvSpPr>
        <p:spPr>
          <a:xfrm>
            <a:off x="635000" y="4903881"/>
            <a:ext cx="5313680" cy="798257"/>
          </a:xfrm>
          <a:prstGeom prst="rect">
            <a:avLst/>
          </a:prstGeom>
        </p:spPr>
        <p:txBody>
          <a:bodyPr vert="horz" lIns="0" tIns="0" rIns="0" bIns="0" rtlCol="0" anchor="t"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spcAft>
                <a:spcPts val="800"/>
              </a:spcAft>
            </a:pPr>
            <a:r>
              <a:rPr lang="en-US" sz="1600" dirty="0">
                <a:solidFill>
                  <a:schemeClr val="bg1"/>
                </a:solidFill>
              </a:rPr>
              <a:t>Make longer term decisions with more confidence</a:t>
            </a:r>
          </a:p>
          <a:p>
            <a:pPr algn="ctr">
              <a:spcAft>
                <a:spcPts val="800"/>
              </a:spcAft>
            </a:pPr>
            <a:r>
              <a:rPr lang="en-US" sz="1600" dirty="0">
                <a:solidFill>
                  <a:schemeClr val="bg1"/>
                </a:solidFill>
              </a:rPr>
              <a:t>Improve capital utilization</a:t>
            </a:r>
          </a:p>
        </p:txBody>
      </p:sp>
      <p:sp>
        <p:nvSpPr>
          <p:cNvPr id="108" name="Rectangle 107">
            <a:extLst>
              <a:ext uri="{FF2B5EF4-FFF2-40B4-BE49-F238E27FC236}">
                <a16:creationId xmlns:a16="http://schemas.microsoft.com/office/drawing/2014/main" id="{E34AD373-DB9B-4A0C-B720-945BCA3A99C0}"/>
              </a:ext>
            </a:extLst>
          </p:cNvPr>
          <p:cNvSpPr/>
          <p:nvPr/>
        </p:nvSpPr>
        <p:spPr>
          <a:xfrm>
            <a:off x="635000" y="3977717"/>
            <a:ext cx="5313680" cy="2160331"/>
          </a:xfrm>
          <a:prstGeom prst="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a:endParaRPr lang="en-US" sz="2400" dirty="0" err="1">
              <a:solidFill>
                <a:schemeClr val="tx1"/>
              </a:solidFill>
            </a:endParaRPr>
          </a:p>
        </p:txBody>
      </p:sp>
      <p:sp>
        <p:nvSpPr>
          <p:cNvPr id="109" name="TextBox 108">
            <a:extLst>
              <a:ext uri="{FF2B5EF4-FFF2-40B4-BE49-F238E27FC236}">
                <a16:creationId xmlns:a16="http://schemas.microsoft.com/office/drawing/2014/main" id="{C029BA0B-5342-40D8-ADED-7C4FFC0429E3}"/>
              </a:ext>
            </a:extLst>
          </p:cNvPr>
          <p:cNvSpPr txBox="1"/>
          <p:nvPr/>
        </p:nvSpPr>
        <p:spPr>
          <a:xfrm>
            <a:off x="1501660" y="3807223"/>
            <a:ext cx="3580360" cy="363939"/>
          </a:xfrm>
          <a:prstGeom prst="rect">
            <a:avLst/>
          </a:prstGeom>
          <a:solidFill>
            <a:schemeClr val="bg1"/>
          </a:solidFill>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sz="1867" b="1" dirty="0">
                <a:solidFill>
                  <a:schemeClr val="accent1"/>
                </a:solidFill>
              </a:rPr>
              <a:t>CAPACITY PLANNING</a:t>
            </a:r>
          </a:p>
        </p:txBody>
      </p:sp>
      <p:grpSp>
        <p:nvGrpSpPr>
          <p:cNvPr id="242" name="Graphic 5115">
            <a:extLst>
              <a:ext uri="{FF2B5EF4-FFF2-40B4-BE49-F238E27FC236}">
                <a16:creationId xmlns:a16="http://schemas.microsoft.com/office/drawing/2014/main" id="{20ADAF36-0F4C-49E5-A672-756CFCF635DD}"/>
              </a:ext>
            </a:extLst>
          </p:cNvPr>
          <p:cNvGrpSpPr/>
          <p:nvPr/>
        </p:nvGrpSpPr>
        <p:grpSpPr>
          <a:xfrm>
            <a:off x="8585223" y="4156683"/>
            <a:ext cx="676483" cy="676483"/>
            <a:chOff x="8847308" y="6858000"/>
            <a:chExt cx="1905000" cy="1905000"/>
          </a:xfrm>
        </p:grpSpPr>
        <p:sp>
          <p:nvSpPr>
            <p:cNvPr id="243" name="Freeform: Shape 242">
              <a:extLst>
                <a:ext uri="{FF2B5EF4-FFF2-40B4-BE49-F238E27FC236}">
                  <a16:creationId xmlns:a16="http://schemas.microsoft.com/office/drawing/2014/main" id="{D4DA5540-73EE-4A97-8379-1AD85604370E}"/>
                </a:ext>
              </a:extLst>
            </p:cNvPr>
            <p:cNvSpPr/>
            <p:nvPr/>
          </p:nvSpPr>
          <p:spPr>
            <a:xfrm>
              <a:off x="9100006" y="7944993"/>
              <a:ext cx="231267" cy="407574"/>
            </a:xfrm>
            <a:custGeom>
              <a:avLst/>
              <a:gdLst>
                <a:gd name="connsiteX0" fmla="*/ 0 w 231267"/>
                <a:gd name="connsiteY0" fmla="*/ 0 h 407574"/>
                <a:gd name="connsiteX1" fmla="*/ 231267 w 231267"/>
                <a:gd name="connsiteY1" fmla="*/ 407575 h 407574"/>
              </a:gdLst>
              <a:ahLst/>
              <a:cxnLst>
                <a:cxn ang="0">
                  <a:pos x="connsiteX0" y="connsiteY0"/>
                </a:cxn>
                <a:cxn ang="0">
                  <a:pos x="connsiteX1" y="connsiteY1"/>
                </a:cxn>
              </a:cxnLst>
              <a:rect l="l" t="t" r="r" b="b"/>
              <a:pathLst>
                <a:path w="231267" h="407574">
                  <a:moveTo>
                    <a:pt x="0" y="0"/>
                  </a:moveTo>
                  <a:cubicBezTo>
                    <a:pt x="22669" y="128111"/>
                    <a:pt x="82106" y="289941"/>
                    <a:pt x="231267" y="407575"/>
                  </a:cubicBezTo>
                </a:path>
              </a:pathLst>
            </a:custGeom>
            <a:noFill/>
            <a:ln w="12700" cap="flat">
              <a:solidFill>
                <a:srgbClr val="F1F2F2"/>
              </a:solidFill>
              <a:prstDash val="solid"/>
              <a:round/>
            </a:ln>
          </p:spPr>
          <p:txBody>
            <a:bodyPr rtlCol="0" anchor="ctr"/>
            <a:lstStyle/>
            <a:p>
              <a:endParaRPr lang="en-US" sz="2400" dirty="0"/>
            </a:p>
          </p:txBody>
        </p:sp>
        <p:sp>
          <p:nvSpPr>
            <p:cNvPr id="244" name="Freeform: Shape 243">
              <a:extLst>
                <a:ext uri="{FF2B5EF4-FFF2-40B4-BE49-F238E27FC236}">
                  <a16:creationId xmlns:a16="http://schemas.microsoft.com/office/drawing/2014/main" id="{95680320-3B85-48B8-B2E8-4073A095034B}"/>
                </a:ext>
              </a:extLst>
            </p:cNvPr>
            <p:cNvSpPr/>
            <p:nvPr/>
          </p:nvSpPr>
          <p:spPr>
            <a:xfrm>
              <a:off x="9086757" y="7175944"/>
              <a:ext cx="388057" cy="676274"/>
            </a:xfrm>
            <a:custGeom>
              <a:avLst/>
              <a:gdLst>
                <a:gd name="connsiteX0" fmla="*/ 388058 w 388057"/>
                <a:gd name="connsiteY0" fmla="*/ 0 h 676274"/>
                <a:gd name="connsiteX1" fmla="*/ 354149 w 388057"/>
                <a:gd name="connsiteY1" fmla="*/ 19050 h 676274"/>
                <a:gd name="connsiteX2" fmla="*/ 2676 w 388057"/>
                <a:gd name="connsiteY2" fmla="*/ 561975 h 676274"/>
                <a:gd name="connsiteX3" fmla="*/ 2009 w 388057"/>
                <a:gd name="connsiteY3" fmla="*/ 676275 h 676274"/>
              </a:gdLst>
              <a:ahLst/>
              <a:cxnLst>
                <a:cxn ang="0">
                  <a:pos x="connsiteX0" y="connsiteY0"/>
                </a:cxn>
                <a:cxn ang="0">
                  <a:pos x="connsiteX1" y="connsiteY1"/>
                </a:cxn>
                <a:cxn ang="0">
                  <a:pos x="connsiteX2" y="connsiteY2"/>
                </a:cxn>
                <a:cxn ang="0">
                  <a:pos x="connsiteX3" y="connsiteY3"/>
                </a:cxn>
              </a:cxnLst>
              <a:rect l="l" t="t" r="r" b="b"/>
              <a:pathLst>
                <a:path w="388057" h="676274">
                  <a:moveTo>
                    <a:pt x="388058" y="0"/>
                  </a:moveTo>
                  <a:cubicBezTo>
                    <a:pt x="376818" y="5905"/>
                    <a:pt x="365483" y="12097"/>
                    <a:pt x="354149" y="19050"/>
                  </a:cubicBezTo>
                  <a:cubicBezTo>
                    <a:pt x="204130" y="105823"/>
                    <a:pt x="29537" y="299656"/>
                    <a:pt x="2676" y="561975"/>
                  </a:cubicBezTo>
                  <a:cubicBezTo>
                    <a:pt x="-654" y="599993"/>
                    <a:pt x="-877" y="638220"/>
                    <a:pt x="2009" y="676275"/>
                  </a:cubicBezTo>
                </a:path>
              </a:pathLst>
            </a:custGeom>
            <a:noFill/>
            <a:ln w="12700" cap="flat">
              <a:solidFill>
                <a:srgbClr val="F1F2F2"/>
              </a:solidFill>
              <a:prstDash val="solid"/>
              <a:round/>
            </a:ln>
          </p:spPr>
          <p:txBody>
            <a:bodyPr rtlCol="0" anchor="ctr"/>
            <a:lstStyle/>
            <a:p>
              <a:endParaRPr lang="en-US" sz="2400" dirty="0"/>
            </a:p>
          </p:txBody>
        </p:sp>
        <p:sp>
          <p:nvSpPr>
            <p:cNvPr id="245" name="Freeform: Shape 244">
              <a:extLst>
                <a:ext uri="{FF2B5EF4-FFF2-40B4-BE49-F238E27FC236}">
                  <a16:creationId xmlns:a16="http://schemas.microsoft.com/office/drawing/2014/main" id="{B57CFD3D-3E54-420B-A6A1-1DEFDE78BF5A}"/>
                </a:ext>
              </a:extLst>
            </p:cNvPr>
            <p:cNvSpPr/>
            <p:nvPr/>
          </p:nvSpPr>
          <p:spPr>
            <a:xfrm>
              <a:off x="9557872" y="7093374"/>
              <a:ext cx="827436" cy="308026"/>
            </a:xfrm>
            <a:custGeom>
              <a:avLst/>
              <a:gdLst>
                <a:gd name="connsiteX0" fmla="*/ 827437 w 827436"/>
                <a:gd name="connsiteY0" fmla="*/ 308027 h 308026"/>
                <a:gd name="connsiteX1" fmla="*/ 0 w 827436"/>
                <a:gd name="connsiteY1" fmla="*/ 45423 h 308026"/>
              </a:gdLst>
              <a:ahLst/>
              <a:cxnLst>
                <a:cxn ang="0">
                  <a:pos x="connsiteX0" y="connsiteY0"/>
                </a:cxn>
                <a:cxn ang="0">
                  <a:pos x="connsiteX1" y="connsiteY1"/>
                </a:cxn>
              </a:cxnLst>
              <a:rect l="l" t="t" r="r" b="b"/>
              <a:pathLst>
                <a:path w="827436" h="308026">
                  <a:moveTo>
                    <a:pt x="827437" y="308027"/>
                  </a:moveTo>
                  <a:cubicBezTo>
                    <a:pt x="705136" y="117051"/>
                    <a:pt x="370808" y="-94785"/>
                    <a:pt x="0" y="45423"/>
                  </a:cubicBezTo>
                </a:path>
              </a:pathLst>
            </a:custGeom>
            <a:noFill/>
            <a:ln w="12700" cap="flat">
              <a:solidFill>
                <a:srgbClr val="F1F2F2"/>
              </a:solidFill>
              <a:prstDash val="solid"/>
              <a:round/>
            </a:ln>
          </p:spPr>
          <p:txBody>
            <a:bodyPr rtlCol="0" anchor="ctr"/>
            <a:lstStyle/>
            <a:p>
              <a:endParaRPr lang="en-US" sz="2400" dirty="0"/>
            </a:p>
          </p:txBody>
        </p:sp>
        <p:sp>
          <p:nvSpPr>
            <p:cNvPr id="246" name="Freeform: Shape 245">
              <a:extLst>
                <a:ext uri="{FF2B5EF4-FFF2-40B4-BE49-F238E27FC236}">
                  <a16:creationId xmlns:a16="http://schemas.microsoft.com/office/drawing/2014/main" id="{ADFBB041-2B48-40AA-8197-4D619265F0B8}"/>
                </a:ext>
              </a:extLst>
            </p:cNvPr>
            <p:cNvSpPr/>
            <p:nvPr/>
          </p:nvSpPr>
          <p:spPr>
            <a:xfrm>
              <a:off x="10284344" y="7303103"/>
              <a:ext cx="128016" cy="115919"/>
            </a:xfrm>
            <a:custGeom>
              <a:avLst/>
              <a:gdLst>
                <a:gd name="connsiteX0" fmla="*/ 128016 w 128016"/>
                <a:gd name="connsiteY0" fmla="*/ 2667 h 115919"/>
                <a:gd name="connsiteX1" fmla="*/ 109157 w 128016"/>
                <a:gd name="connsiteY1" fmla="*/ 0 h 115919"/>
                <a:gd name="connsiteX2" fmla="*/ 95821 w 128016"/>
                <a:gd name="connsiteY2" fmla="*/ 92964 h 115919"/>
                <a:gd name="connsiteX3" fmla="*/ 4000 w 128016"/>
                <a:gd name="connsiteY3" fmla="*/ 72771 h 115919"/>
                <a:gd name="connsiteX4" fmla="*/ 0 w 128016"/>
                <a:gd name="connsiteY4" fmla="*/ 91440 h 115919"/>
                <a:gd name="connsiteX5" fmla="*/ 111728 w 128016"/>
                <a:gd name="connsiteY5" fmla="*/ 115919 h 115919"/>
                <a:gd name="connsiteX6" fmla="*/ 128016 w 128016"/>
                <a:gd name="connsiteY6" fmla="*/ 2667 h 11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016" h="115919">
                  <a:moveTo>
                    <a:pt x="128016" y="2667"/>
                  </a:moveTo>
                  <a:lnTo>
                    <a:pt x="109157" y="0"/>
                  </a:lnTo>
                  <a:lnTo>
                    <a:pt x="95821" y="92964"/>
                  </a:lnTo>
                  <a:lnTo>
                    <a:pt x="4000" y="72771"/>
                  </a:lnTo>
                  <a:lnTo>
                    <a:pt x="0" y="91440"/>
                  </a:lnTo>
                  <a:lnTo>
                    <a:pt x="111728" y="115919"/>
                  </a:lnTo>
                  <a:lnTo>
                    <a:pt x="128016" y="2667"/>
                  </a:lnTo>
                  <a:close/>
                </a:path>
              </a:pathLst>
            </a:custGeom>
            <a:solidFill>
              <a:srgbClr val="F1F2F2"/>
            </a:solidFill>
            <a:ln w="12700" cap="flat">
              <a:solidFill>
                <a:srgbClr val="FFFFFF"/>
              </a:solidFill>
              <a:prstDash val="solid"/>
              <a:miter/>
            </a:ln>
          </p:spPr>
          <p:txBody>
            <a:bodyPr rtlCol="0" anchor="ctr"/>
            <a:lstStyle/>
            <a:p>
              <a:endParaRPr lang="en-US" sz="2400" dirty="0"/>
            </a:p>
          </p:txBody>
        </p:sp>
        <p:sp>
          <p:nvSpPr>
            <p:cNvPr id="247" name="Freeform: Shape 246">
              <a:extLst>
                <a:ext uri="{FF2B5EF4-FFF2-40B4-BE49-F238E27FC236}">
                  <a16:creationId xmlns:a16="http://schemas.microsoft.com/office/drawing/2014/main" id="{6C2AB12C-4494-410E-9E27-AAA1D3F36866}"/>
                </a:ext>
              </a:extLst>
            </p:cNvPr>
            <p:cNvSpPr/>
            <p:nvPr/>
          </p:nvSpPr>
          <p:spPr>
            <a:xfrm>
              <a:off x="10480464" y="7600092"/>
              <a:ext cx="32153" cy="251841"/>
            </a:xfrm>
            <a:custGeom>
              <a:avLst/>
              <a:gdLst>
                <a:gd name="connsiteX0" fmla="*/ 31242 w 32153"/>
                <a:gd name="connsiteY0" fmla="*/ 251841 h 251841"/>
                <a:gd name="connsiteX1" fmla="*/ 0 w 32153"/>
                <a:gd name="connsiteY1" fmla="*/ 0 h 251841"/>
              </a:gdLst>
              <a:ahLst/>
              <a:cxnLst>
                <a:cxn ang="0">
                  <a:pos x="connsiteX0" y="connsiteY0"/>
                </a:cxn>
                <a:cxn ang="0">
                  <a:pos x="connsiteX1" y="connsiteY1"/>
                </a:cxn>
              </a:cxnLst>
              <a:rect l="l" t="t" r="r" b="b"/>
              <a:pathLst>
                <a:path w="32153" h="251841">
                  <a:moveTo>
                    <a:pt x="31242" y="251841"/>
                  </a:moveTo>
                  <a:cubicBezTo>
                    <a:pt x="35482" y="166719"/>
                    <a:pt x="24911" y="81506"/>
                    <a:pt x="0" y="0"/>
                  </a:cubicBezTo>
                </a:path>
              </a:pathLst>
            </a:custGeom>
            <a:noFill/>
            <a:ln w="12700" cap="flat">
              <a:solidFill>
                <a:srgbClr val="F1F2F2"/>
              </a:solidFill>
              <a:prstDash val="solid"/>
              <a:round/>
            </a:ln>
          </p:spPr>
          <p:txBody>
            <a:bodyPr rtlCol="0" anchor="ctr"/>
            <a:lstStyle/>
            <a:p>
              <a:endParaRPr lang="en-US" sz="2400" dirty="0"/>
            </a:p>
          </p:txBody>
        </p:sp>
        <p:sp>
          <p:nvSpPr>
            <p:cNvPr id="248" name="Freeform: Shape 247">
              <a:extLst>
                <a:ext uri="{FF2B5EF4-FFF2-40B4-BE49-F238E27FC236}">
                  <a16:creationId xmlns:a16="http://schemas.microsoft.com/office/drawing/2014/main" id="{07422CD6-B5D8-4091-B92A-F4A107F37932}"/>
                </a:ext>
              </a:extLst>
            </p:cNvPr>
            <p:cNvSpPr/>
            <p:nvPr/>
          </p:nvSpPr>
          <p:spPr>
            <a:xfrm>
              <a:off x="10457033" y="7910702"/>
              <a:ext cx="49149" cy="173640"/>
            </a:xfrm>
            <a:custGeom>
              <a:avLst/>
              <a:gdLst>
                <a:gd name="connsiteX0" fmla="*/ 0 w 49149"/>
                <a:gd name="connsiteY0" fmla="*/ 173641 h 173640"/>
                <a:gd name="connsiteX1" fmla="*/ 49149 w 49149"/>
                <a:gd name="connsiteY1" fmla="*/ 0 h 173640"/>
              </a:gdLst>
              <a:ahLst/>
              <a:cxnLst>
                <a:cxn ang="0">
                  <a:pos x="connsiteX0" y="connsiteY0"/>
                </a:cxn>
                <a:cxn ang="0">
                  <a:pos x="connsiteX1" y="connsiteY1"/>
                </a:cxn>
              </a:cxnLst>
              <a:rect l="l" t="t" r="r" b="b"/>
              <a:pathLst>
                <a:path w="49149" h="173640">
                  <a:moveTo>
                    <a:pt x="0" y="173641"/>
                  </a:moveTo>
                  <a:cubicBezTo>
                    <a:pt x="23975" y="118183"/>
                    <a:pt x="40501" y="59796"/>
                    <a:pt x="49149" y="0"/>
                  </a:cubicBezTo>
                </a:path>
              </a:pathLst>
            </a:custGeom>
            <a:noFill/>
            <a:ln w="12700" cap="flat">
              <a:solidFill>
                <a:srgbClr val="F1F2F2"/>
              </a:solidFill>
              <a:prstDash val="solid"/>
              <a:round/>
            </a:ln>
          </p:spPr>
          <p:txBody>
            <a:bodyPr rtlCol="0" anchor="ctr"/>
            <a:lstStyle/>
            <a:p>
              <a:endParaRPr lang="en-US" sz="2400" dirty="0"/>
            </a:p>
          </p:txBody>
        </p:sp>
        <p:sp>
          <p:nvSpPr>
            <p:cNvPr id="249" name="Freeform: Shape 248">
              <a:extLst>
                <a:ext uri="{FF2B5EF4-FFF2-40B4-BE49-F238E27FC236}">
                  <a16:creationId xmlns:a16="http://schemas.microsoft.com/office/drawing/2014/main" id="{E062080C-EA22-41D2-AF04-3054BE41D7DC}"/>
                </a:ext>
              </a:extLst>
            </p:cNvPr>
            <p:cNvSpPr/>
            <p:nvPr/>
          </p:nvSpPr>
          <p:spPr>
            <a:xfrm>
              <a:off x="9499484" y="8148828"/>
              <a:ext cx="925639" cy="378730"/>
            </a:xfrm>
            <a:custGeom>
              <a:avLst/>
              <a:gdLst>
                <a:gd name="connsiteX0" fmla="*/ 0 w 925639"/>
                <a:gd name="connsiteY0" fmla="*/ 310991 h 378730"/>
                <a:gd name="connsiteX1" fmla="*/ 658273 w 925639"/>
                <a:gd name="connsiteY1" fmla="*/ 277559 h 378730"/>
                <a:gd name="connsiteX2" fmla="*/ 925640 w 925639"/>
                <a:gd name="connsiteY2" fmla="*/ 0 h 378730"/>
              </a:gdLst>
              <a:ahLst/>
              <a:cxnLst>
                <a:cxn ang="0">
                  <a:pos x="connsiteX0" y="connsiteY0"/>
                </a:cxn>
                <a:cxn ang="0">
                  <a:pos x="connsiteX1" y="connsiteY1"/>
                </a:cxn>
                <a:cxn ang="0">
                  <a:pos x="connsiteX2" y="connsiteY2"/>
                </a:cxn>
              </a:cxnLst>
              <a:rect l="l" t="t" r="r" b="b"/>
              <a:pathLst>
                <a:path w="925639" h="378730">
                  <a:moveTo>
                    <a:pt x="0" y="310991"/>
                  </a:moveTo>
                  <a:cubicBezTo>
                    <a:pt x="180975" y="395668"/>
                    <a:pt x="415671" y="417957"/>
                    <a:pt x="658273" y="277559"/>
                  </a:cubicBezTo>
                  <a:cubicBezTo>
                    <a:pt x="770258" y="210167"/>
                    <a:pt x="862483" y="114426"/>
                    <a:pt x="925640" y="0"/>
                  </a:cubicBezTo>
                </a:path>
              </a:pathLst>
            </a:custGeom>
            <a:noFill/>
            <a:ln w="12700" cap="flat">
              <a:solidFill>
                <a:srgbClr val="F1F2F2"/>
              </a:solidFill>
              <a:prstDash val="solid"/>
              <a:round/>
            </a:ln>
          </p:spPr>
          <p:txBody>
            <a:bodyPr rtlCol="0" anchor="ctr"/>
            <a:lstStyle/>
            <a:p>
              <a:endParaRPr lang="en-US" sz="2400" dirty="0"/>
            </a:p>
          </p:txBody>
        </p:sp>
        <p:sp>
          <p:nvSpPr>
            <p:cNvPr id="250" name="Freeform: Shape 249">
              <a:extLst>
                <a:ext uri="{FF2B5EF4-FFF2-40B4-BE49-F238E27FC236}">
                  <a16:creationId xmlns:a16="http://schemas.microsoft.com/office/drawing/2014/main" id="{E785AC9E-EEB4-423F-97A3-4DA5FA3D75A1}"/>
                </a:ext>
              </a:extLst>
            </p:cNvPr>
            <p:cNvSpPr/>
            <p:nvPr/>
          </p:nvSpPr>
          <p:spPr>
            <a:xfrm>
              <a:off x="9480910" y="8413527"/>
              <a:ext cx="114395" cy="142494"/>
            </a:xfrm>
            <a:custGeom>
              <a:avLst/>
              <a:gdLst>
                <a:gd name="connsiteX0" fmla="*/ 45053 w 114395"/>
                <a:gd name="connsiteY0" fmla="*/ 142494 h 142494"/>
                <a:gd name="connsiteX1" fmla="*/ 62579 w 114395"/>
                <a:gd name="connsiteY1" fmla="*/ 134969 h 142494"/>
                <a:gd name="connsiteX2" fmla="*/ 25527 w 114395"/>
                <a:gd name="connsiteY2" fmla="*/ 48673 h 142494"/>
                <a:gd name="connsiteX3" fmla="*/ 114395 w 114395"/>
                <a:gd name="connsiteY3" fmla="*/ 18002 h 142494"/>
                <a:gd name="connsiteX4" fmla="*/ 108109 w 114395"/>
                <a:gd name="connsiteY4" fmla="*/ 0 h 142494"/>
                <a:gd name="connsiteX5" fmla="*/ 0 w 114395"/>
                <a:gd name="connsiteY5" fmla="*/ 37338 h 142494"/>
                <a:gd name="connsiteX6" fmla="*/ 45053 w 114395"/>
                <a:gd name="connsiteY6" fmla="*/ 142494 h 14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95" h="142494">
                  <a:moveTo>
                    <a:pt x="45053" y="142494"/>
                  </a:moveTo>
                  <a:lnTo>
                    <a:pt x="62579" y="134969"/>
                  </a:lnTo>
                  <a:lnTo>
                    <a:pt x="25527" y="48673"/>
                  </a:lnTo>
                  <a:lnTo>
                    <a:pt x="114395" y="18002"/>
                  </a:lnTo>
                  <a:lnTo>
                    <a:pt x="108109" y="0"/>
                  </a:lnTo>
                  <a:lnTo>
                    <a:pt x="0" y="37338"/>
                  </a:lnTo>
                  <a:lnTo>
                    <a:pt x="45053" y="142494"/>
                  </a:lnTo>
                  <a:close/>
                </a:path>
              </a:pathLst>
            </a:custGeom>
            <a:solidFill>
              <a:srgbClr val="F1F2F2"/>
            </a:solidFill>
            <a:ln w="12700" cap="flat">
              <a:solidFill>
                <a:srgbClr val="FFFFFF"/>
              </a:solidFill>
              <a:prstDash val="solid"/>
              <a:miter/>
            </a:ln>
          </p:spPr>
          <p:txBody>
            <a:bodyPr rtlCol="0" anchor="ctr"/>
            <a:lstStyle/>
            <a:p>
              <a:endParaRPr lang="en-US" sz="2400" dirty="0"/>
            </a:p>
          </p:txBody>
        </p:sp>
        <p:sp>
          <p:nvSpPr>
            <p:cNvPr id="251" name="Freeform: Shape 250">
              <a:extLst>
                <a:ext uri="{FF2B5EF4-FFF2-40B4-BE49-F238E27FC236}">
                  <a16:creationId xmlns:a16="http://schemas.microsoft.com/office/drawing/2014/main" id="{9955FC4A-1BE4-41EB-996C-C0CEAC1EE85A}"/>
                </a:ext>
              </a:extLst>
            </p:cNvPr>
            <p:cNvSpPr/>
            <p:nvPr/>
          </p:nvSpPr>
          <p:spPr>
            <a:xfrm>
              <a:off x="9629596" y="7454550"/>
              <a:ext cx="340423" cy="680942"/>
            </a:xfrm>
            <a:custGeom>
              <a:avLst/>
              <a:gdLst>
                <a:gd name="connsiteX0" fmla="*/ 0 w 340423"/>
                <a:gd name="connsiteY0" fmla="*/ 510731 h 680942"/>
                <a:gd name="connsiteX1" fmla="*/ 170212 w 340423"/>
                <a:gd name="connsiteY1" fmla="*/ 680942 h 680942"/>
                <a:gd name="connsiteX2" fmla="*/ 340424 w 340423"/>
                <a:gd name="connsiteY2" fmla="*/ 510730 h 680942"/>
                <a:gd name="connsiteX3" fmla="*/ 170212 w 340423"/>
                <a:gd name="connsiteY3" fmla="*/ 340519 h 680942"/>
                <a:gd name="connsiteX4" fmla="*/ 0 w 340423"/>
                <a:gd name="connsiteY4" fmla="*/ 170212 h 680942"/>
                <a:gd name="connsiteX5" fmla="*/ 170212 w 340423"/>
                <a:gd name="connsiteY5" fmla="*/ 0 h 680942"/>
                <a:gd name="connsiteX6" fmla="*/ 340424 w 340423"/>
                <a:gd name="connsiteY6" fmla="*/ 170212 h 68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23" h="680942">
                  <a:moveTo>
                    <a:pt x="0" y="510731"/>
                  </a:moveTo>
                  <a:cubicBezTo>
                    <a:pt x="0" y="604736"/>
                    <a:pt x="76206" y="680942"/>
                    <a:pt x="170212" y="680942"/>
                  </a:cubicBezTo>
                  <a:cubicBezTo>
                    <a:pt x="264217" y="680942"/>
                    <a:pt x="340424" y="604736"/>
                    <a:pt x="340424" y="510730"/>
                  </a:cubicBezTo>
                  <a:cubicBezTo>
                    <a:pt x="340424" y="416719"/>
                    <a:pt x="263081" y="355949"/>
                    <a:pt x="170212" y="340519"/>
                  </a:cubicBezTo>
                  <a:cubicBezTo>
                    <a:pt x="77343" y="325088"/>
                    <a:pt x="0" y="264319"/>
                    <a:pt x="0" y="170212"/>
                  </a:cubicBezTo>
                  <a:cubicBezTo>
                    <a:pt x="0" y="76206"/>
                    <a:pt x="76206" y="0"/>
                    <a:pt x="170212" y="0"/>
                  </a:cubicBezTo>
                  <a:cubicBezTo>
                    <a:pt x="264217" y="0"/>
                    <a:pt x="340424" y="76206"/>
                    <a:pt x="340424" y="170212"/>
                  </a:cubicBezTo>
                </a:path>
              </a:pathLst>
            </a:custGeom>
            <a:noFill/>
            <a:ln w="12700" cap="flat">
              <a:solidFill>
                <a:schemeClr val="tx2"/>
              </a:solidFill>
              <a:prstDash val="solid"/>
              <a:round/>
            </a:ln>
          </p:spPr>
          <p:txBody>
            <a:bodyPr rtlCol="0" anchor="ctr"/>
            <a:lstStyle/>
            <a:p>
              <a:endParaRPr lang="en-US" sz="2400" dirty="0"/>
            </a:p>
          </p:txBody>
        </p:sp>
        <p:sp>
          <p:nvSpPr>
            <p:cNvPr id="252" name="Freeform: Shape 251">
              <a:extLst>
                <a:ext uri="{FF2B5EF4-FFF2-40B4-BE49-F238E27FC236}">
                  <a16:creationId xmlns:a16="http://schemas.microsoft.com/office/drawing/2014/main" id="{2014C3C7-D5B5-456F-9899-7C4848BEBAA0}"/>
                </a:ext>
              </a:extLst>
            </p:cNvPr>
            <p:cNvSpPr/>
            <p:nvPr/>
          </p:nvSpPr>
          <p:spPr>
            <a:xfrm>
              <a:off x="9815238" y="7377112"/>
              <a:ext cx="9525" cy="866775"/>
            </a:xfrm>
            <a:custGeom>
              <a:avLst/>
              <a:gdLst>
                <a:gd name="connsiteX0" fmla="*/ 0 w 9525"/>
                <a:gd name="connsiteY0" fmla="*/ 0 h 866775"/>
                <a:gd name="connsiteX1" fmla="*/ 0 w 9525"/>
                <a:gd name="connsiteY1" fmla="*/ 866775 h 866775"/>
              </a:gdLst>
              <a:ahLst/>
              <a:cxnLst>
                <a:cxn ang="0">
                  <a:pos x="connsiteX0" y="connsiteY0"/>
                </a:cxn>
                <a:cxn ang="0">
                  <a:pos x="connsiteX1" y="connsiteY1"/>
                </a:cxn>
              </a:cxnLst>
              <a:rect l="l" t="t" r="r" b="b"/>
              <a:pathLst>
                <a:path w="9525" h="866775">
                  <a:moveTo>
                    <a:pt x="0" y="0"/>
                  </a:moveTo>
                  <a:lnTo>
                    <a:pt x="0" y="866775"/>
                  </a:lnTo>
                </a:path>
              </a:pathLst>
            </a:custGeom>
            <a:ln w="12700" cap="flat">
              <a:solidFill>
                <a:schemeClr val="tx2"/>
              </a:solidFill>
              <a:prstDash val="solid"/>
              <a:round/>
            </a:ln>
          </p:spPr>
          <p:txBody>
            <a:bodyPr rtlCol="0" anchor="ctr"/>
            <a:lstStyle/>
            <a:p>
              <a:endParaRPr lang="en-US" sz="2400" dirty="0"/>
            </a:p>
          </p:txBody>
        </p:sp>
      </p:grpSp>
      <p:sp>
        <p:nvSpPr>
          <p:cNvPr id="141" name="TextBox 140">
            <a:extLst>
              <a:ext uri="{FF2B5EF4-FFF2-40B4-BE49-F238E27FC236}">
                <a16:creationId xmlns:a16="http://schemas.microsoft.com/office/drawing/2014/main" id="{44747746-C9C2-421A-8D85-97DA3C52E6EA}"/>
              </a:ext>
            </a:extLst>
          </p:cNvPr>
          <p:cNvSpPr txBox="1"/>
          <p:nvPr/>
        </p:nvSpPr>
        <p:spPr>
          <a:xfrm>
            <a:off x="6244853" y="4903881"/>
            <a:ext cx="5313680" cy="798257"/>
          </a:xfrm>
          <a:prstGeom prst="rect">
            <a:avLst/>
          </a:prstGeom>
        </p:spPr>
        <p:txBody>
          <a:bodyPr vert="horz" lIns="0" tIns="0" rIns="0" bIns="0" rtlCol="0" anchor="t"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spcAft>
                <a:spcPts val="800"/>
              </a:spcAft>
            </a:pPr>
            <a:r>
              <a:rPr lang="en-US" sz="1600" dirty="0">
                <a:solidFill>
                  <a:schemeClr val="bg1"/>
                </a:solidFill>
              </a:rPr>
              <a:t>Plan for sales and top-line revenue</a:t>
            </a:r>
          </a:p>
          <a:p>
            <a:pPr algn="ctr">
              <a:spcAft>
                <a:spcPts val="800"/>
              </a:spcAft>
            </a:pPr>
            <a:r>
              <a:rPr lang="en-US" sz="1600" dirty="0">
                <a:solidFill>
                  <a:schemeClr val="bg1"/>
                </a:solidFill>
              </a:rPr>
              <a:t>Effectively manage cash flows</a:t>
            </a:r>
          </a:p>
        </p:txBody>
      </p:sp>
      <p:sp>
        <p:nvSpPr>
          <p:cNvPr id="189" name="Rectangle 188">
            <a:extLst>
              <a:ext uri="{FF2B5EF4-FFF2-40B4-BE49-F238E27FC236}">
                <a16:creationId xmlns:a16="http://schemas.microsoft.com/office/drawing/2014/main" id="{C8B42F9D-EFA0-44B9-88A4-6C8ED47691DF}"/>
              </a:ext>
            </a:extLst>
          </p:cNvPr>
          <p:cNvSpPr/>
          <p:nvPr/>
        </p:nvSpPr>
        <p:spPr>
          <a:xfrm>
            <a:off x="6244853" y="3977717"/>
            <a:ext cx="5313680" cy="2160331"/>
          </a:xfrm>
          <a:prstGeom prst="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a:endParaRPr lang="en-US" sz="2400" dirty="0" err="1">
              <a:solidFill>
                <a:schemeClr val="tx1"/>
              </a:solidFill>
            </a:endParaRPr>
          </a:p>
        </p:txBody>
      </p:sp>
      <p:sp>
        <p:nvSpPr>
          <p:cNvPr id="190" name="TextBox 189">
            <a:extLst>
              <a:ext uri="{FF2B5EF4-FFF2-40B4-BE49-F238E27FC236}">
                <a16:creationId xmlns:a16="http://schemas.microsoft.com/office/drawing/2014/main" id="{699CBD35-EAB3-46EF-808D-8E0D21930A05}"/>
              </a:ext>
            </a:extLst>
          </p:cNvPr>
          <p:cNvSpPr txBox="1"/>
          <p:nvPr/>
        </p:nvSpPr>
        <p:spPr>
          <a:xfrm>
            <a:off x="7471144" y="3807223"/>
            <a:ext cx="2861099" cy="363939"/>
          </a:xfrm>
          <a:prstGeom prst="rect">
            <a:avLst/>
          </a:prstGeom>
          <a:solidFill>
            <a:schemeClr val="bg1"/>
          </a:solidFill>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sz="1867" b="1" dirty="0">
                <a:solidFill>
                  <a:schemeClr val="accent1"/>
                </a:solidFill>
              </a:rPr>
              <a:t>FINANCIAL PLANNING</a:t>
            </a:r>
          </a:p>
        </p:txBody>
      </p:sp>
      <p:pic>
        <p:nvPicPr>
          <p:cNvPr id="94" name="Picture 93"/>
          <p:cNvPicPr>
            <a:picLocks noChangeAspect="1"/>
          </p:cNvPicPr>
          <p:nvPr/>
        </p:nvPicPr>
        <p:blipFill>
          <a:blip r:embed="rId3" cstate="screen">
            <a:clrChange>
              <a:clrFrom>
                <a:srgbClr val="262F3E"/>
              </a:clrFrom>
              <a:clrTo>
                <a:srgbClr val="262F3E">
                  <a:alpha val="0"/>
                </a:srgbClr>
              </a:clrTo>
            </a:clrChange>
            <a:extLst>
              <a:ext uri="{28A0092B-C50C-407E-A947-70E740481C1C}">
                <a14:useLocalDpi xmlns:a14="http://schemas.microsoft.com/office/drawing/2010/main" val="0"/>
              </a:ext>
            </a:extLst>
          </a:blip>
          <a:stretch>
            <a:fillRect/>
          </a:stretch>
        </p:blipFill>
        <p:spPr>
          <a:xfrm>
            <a:off x="2932800" y="4127411"/>
            <a:ext cx="772605" cy="776469"/>
          </a:xfrm>
          <a:prstGeom prst="rect">
            <a:avLst/>
          </a:prstGeom>
        </p:spPr>
      </p:pic>
      <p:pic>
        <p:nvPicPr>
          <p:cNvPr id="95" name="Picture 94"/>
          <p:cNvPicPr>
            <a:picLocks noChangeAspect="1"/>
          </p:cNvPicPr>
          <p:nvPr/>
        </p:nvPicPr>
        <p:blipFill>
          <a:blip r:embed="rId4" cstate="screen">
            <a:clrChange>
              <a:clrFrom>
                <a:srgbClr val="262F3E"/>
              </a:clrFrom>
              <a:clrTo>
                <a:srgbClr val="262F3E">
                  <a:alpha val="0"/>
                </a:srgbClr>
              </a:clrTo>
            </a:clrChange>
            <a:extLst>
              <a:ext uri="{28A0092B-C50C-407E-A947-70E740481C1C}">
                <a14:useLocalDpi xmlns:a14="http://schemas.microsoft.com/office/drawing/2010/main" val="0"/>
              </a:ext>
            </a:extLst>
          </a:blip>
          <a:stretch>
            <a:fillRect/>
          </a:stretch>
        </p:blipFill>
        <p:spPr>
          <a:xfrm>
            <a:off x="2932800" y="1660272"/>
            <a:ext cx="772605" cy="772605"/>
          </a:xfrm>
          <a:prstGeom prst="rect">
            <a:avLst/>
          </a:prstGeom>
        </p:spPr>
      </p:pic>
      <p:sp>
        <p:nvSpPr>
          <p:cNvPr id="9" name="Rectangle 8">
            <a:extLst>
              <a:ext uri="{FF2B5EF4-FFF2-40B4-BE49-F238E27FC236}">
                <a16:creationId xmlns:a16="http://schemas.microsoft.com/office/drawing/2014/main" id="{87DEFF48-91ED-4193-9EF6-69DABBA0DECA}"/>
              </a:ext>
            </a:extLst>
          </p:cNvPr>
          <p:cNvSpPr/>
          <p:nvPr/>
        </p:nvSpPr>
        <p:spPr>
          <a:xfrm>
            <a:off x="5947148" y="2359427"/>
            <a:ext cx="6096000" cy="1302921"/>
          </a:xfrm>
          <a:prstGeom prst="rect">
            <a:avLst/>
          </a:prstGeom>
        </p:spPr>
        <p:txBody>
          <a:bodyPr>
            <a:spAutoFit/>
          </a:bodyPr>
          <a:lstStyle/>
          <a:p>
            <a:pPr algn="ctr">
              <a:spcAft>
                <a:spcPts val="800"/>
              </a:spcAft>
            </a:pPr>
            <a:r>
              <a:rPr lang="en-US" dirty="0">
                <a:solidFill>
                  <a:schemeClr val="bg1"/>
                </a:solidFill>
              </a:rPr>
              <a:t>More effectively staff to meet </a:t>
            </a:r>
            <a:br>
              <a:rPr lang="en-US" dirty="0">
                <a:solidFill>
                  <a:schemeClr val="bg1"/>
                </a:solidFill>
              </a:rPr>
            </a:br>
            <a:r>
              <a:rPr lang="en-US" dirty="0">
                <a:solidFill>
                  <a:schemeClr val="bg1"/>
                </a:solidFill>
              </a:rPr>
              <a:t>varying demand levels</a:t>
            </a:r>
          </a:p>
          <a:p>
            <a:pPr algn="ctr">
              <a:spcAft>
                <a:spcPts val="800"/>
              </a:spcAft>
            </a:pPr>
            <a:r>
              <a:rPr lang="en-US" dirty="0">
                <a:solidFill>
                  <a:schemeClr val="bg1"/>
                </a:solidFill>
              </a:rPr>
              <a:t>Improve utilization, time to serve, </a:t>
            </a:r>
            <a:br>
              <a:rPr lang="en-US" dirty="0">
                <a:solidFill>
                  <a:schemeClr val="bg1"/>
                </a:solidFill>
              </a:rPr>
            </a:br>
            <a:r>
              <a:rPr lang="en-US" dirty="0">
                <a:solidFill>
                  <a:schemeClr val="bg1"/>
                </a:solidFill>
              </a:rPr>
              <a:t>and customer satisfaction</a:t>
            </a:r>
          </a:p>
        </p:txBody>
      </p:sp>
    </p:spTree>
    <p:extLst>
      <p:ext uri="{BB962C8B-B14F-4D97-AF65-F5344CB8AC3E}">
        <p14:creationId xmlns:p14="http://schemas.microsoft.com/office/powerpoint/2010/main" val="2287403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B011CE3-7A60-4633-9184-3D4F4B8A7164}"/>
              </a:ext>
            </a:extLst>
          </p:cNvPr>
          <p:cNvGrpSpPr/>
          <p:nvPr/>
        </p:nvGrpSpPr>
        <p:grpSpPr>
          <a:xfrm>
            <a:off x="1" y="283588"/>
            <a:ext cx="5756476" cy="5934165"/>
            <a:chOff x="0" y="212691"/>
            <a:chExt cx="4317357" cy="4450624"/>
          </a:xfrm>
        </p:grpSpPr>
        <p:sp>
          <p:nvSpPr>
            <p:cNvPr id="17" name="Rectangle: Top Corners Rounded 16">
              <a:extLst>
                <a:ext uri="{FF2B5EF4-FFF2-40B4-BE49-F238E27FC236}">
                  <a16:creationId xmlns:a16="http://schemas.microsoft.com/office/drawing/2014/main" id="{C5307878-6EEA-47AF-9D1F-B34649585FCB}"/>
                </a:ext>
              </a:extLst>
            </p:cNvPr>
            <p:cNvSpPr/>
            <p:nvPr/>
          </p:nvSpPr>
          <p:spPr>
            <a:xfrm rot="16200000" flipV="1">
              <a:off x="1757288" y="2454779"/>
              <a:ext cx="451248" cy="3965824"/>
            </a:xfrm>
            <a:prstGeom prst="round2SameRect">
              <a:avLst>
                <a:gd name="adj1" fmla="val 50000"/>
                <a:gd name="adj2"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vert="vert270" lIns="0" tIns="121920" rIns="0" bIns="609600" rtlCol="0" anchor="ctr"/>
            <a:lstStyle/>
            <a:p>
              <a:r>
                <a:rPr lang="en-US" sz="933" dirty="0">
                  <a:solidFill>
                    <a:schemeClr val="bg1"/>
                  </a:solidFill>
                </a:rPr>
                <a:t>Harvard Business Review, McKinsey Global Institute </a:t>
              </a:r>
            </a:p>
            <a:p>
              <a:r>
                <a:rPr lang="en-US" sz="933" dirty="0">
                  <a:solidFill>
                    <a:schemeClr val="bg1"/>
                  </a:solidFill>
                </a:rPr>
                <a:t>https://www.mckinsey.com/business-functions/mckinsey-analytics/our-insights/most-of-ais-business-uses-will-be-in-two-areas</a:t>
              </a:r>
            </a:p>
          </p:txBody>
        </p:sp>
        <p:sp>
          <p:nvSpPr>
            <p:cNvPr id="21" name="TextBox 20">
              <a:extLst>
                <a:ext uri="{FF2B5EF4-FFF2-40B4-BE49-F238E27FC236}">
                  <a16:creationId xmlns:a16="http://schemas.microsoft.com/office/drawing/2014/main" id="{7005673F-A2AA-42EA-899A-5BC95D7AB0AF}"/>
                </a:ext>
              </a:extLst>
            </p:cNvPr>
            <p:cNvSpPr txBox="1"/>
            <p:nvPr/>
          </p:nvSpPr>
          <p:spPr>
            <a:xfrm>
              <a:off x="457199" y="3068352"/>
              <a:ext cx="3860157" cy="516620"/>
            </a:xfrm>
            <a:prstGeom prst="rect">
              <a:avLst/>
            </a:prstGeom>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spcAft>
                  <a:spcPts val="800"/>
                </a:spcAft>
              </a:pPr>
              <a:r>
                <a:rPr lang="en-US" sz="2667" b="1" dirty="0">
                  <a:solidFill>
                    <a:schemeClr val="bg1"/>
                  </a:solidFill>
                </a:rPr>
                <a:t>20% accuracy improvements</a:t>
              </a:r>
            </a:p>
            <a:p>
              <a:pPr>
                <a:spcAft>
                  <a:spcPts val="800"/>
                </a:spcAft>
              </a:pPr>
              <a:r>
                <a:rPr lang="en-US" sz="2667" b="1" dirty="0">
                  <a:solidFill>
                    <a:schemeClr val="bg1"/>
                  </a:solidFill>
                </a:rPr>
                <a:t>5% inventory reduction</a:t>
              </a:r>
            </a:p>
            <a:p>
              <a:pPr>
                <a:spcAft>
                  <a:spcPts val="800"/>
                </a:spcAft>
              </a:pPr>
              <a:r>
                <a:rPr lang="en-US" sz="2667" b="1" dirty="0">
                  <a:solidFill>
                    <a:schemeClr val="bg1"/>
                  </a:solidFill>
                </a:rPr>
                <a:t>3% increase in revenue</a:t>
              </a:r>
              <a:endParaRPr lang="en-US" sz="1600" b="1" dirty="0">
                <a:solidFill>
                  <a:schemeClr val="bg1"/>
                </a:solidFill>
              </a:endParaRPr>
            </a:p>
          </p:txBody>
        </p:sp>
        <p:sp>
          <p:nvSpPr>
            <p:cNvPr id="14" name="TextBox 13">
              <a:extLst>
                <a:ext uri="{FF2B5EF4-FFF2-40B4-BE49-F238E27FC236}">
                  <a16:creationId xmlns:a16="http://schemas.microsoft.com/office/drawing/2014/main" id="{3631ADDE-D091-41BB-A96D-AFC6D3DABA54}"/>
                </a:ext>
              </a:extLst>
            </p:cNvPr>
            <p:cNvSpPr txBox="1"/>
            <p:nvPr/>
          </p:nvSpPr>
          <p:spPr>
            <a:xfrm>
              <a:off x="457200" y="766922"/>
              <a:ext cx="3508625" cy="1731243"/>
            </a:xfrm>
            <a:prstGeom prst="rect">
              <a:avLst/>
            </a:prstGeom>
            <a:noFill/>
          </p:spPr>
          <p:txBody>
            <a:bodyPr wrap="square" lIns="0" rIns="0">
              <a:spAutoFit/>
            </a:bodyPr>
            <a:lstStyle/>
            <a:p>
              <a:r>
                <a:rPr lang="en-US" sz="1600" dirty="0">
                  <a:solidFill>
                    <a:schemeClr val="bg1"/>
                  </a:solidFill>
                </a:rPr>
                <a:t>Customers increasingly want more variety, they want it immediately, and they want it at low cost</a:t>
              </a:r>
            </a:p>
            <a:p>
              <a:endParaRPr lang="en-US" sz="1600" dirty="0">
                <a:solidFill>
                  <a:schemeClr val="bg1"/>
                </a:solidFill>
              </a:endParaRPr>
            </a:p>
            <a:p>
              <a:r>
                <a:rPr lang="en-US" sz="1600" dirty="0">
                  <a:solidFill>
                    <a:schemeClr val="bg1"/>
                  </a:solidFill>
                </a:rPr>
                <a:t>Accurate and flexible forecasts are key; however, traditional methods cannot capture the increasing number of demand signals and complexity</a:t>
              </a:r>
            </a:p>
            <a:p>
              <a:endParaRPr lang="en-US" sz="1600" dirty="0">
                <a:solidFill>
                  <a:schemeClr val="bg1"/>
                </a:solidFill>
              </a:endParaRPr>
            </a:p>
            <a:p>
              <a:r>
                <a:rPr lang="en-US" sz="1600" dirty="0">
                  <a:solidFill>
                    <a:schemeClr val="bg1"/>
                  </a:solidFill>
                </a:rPr>
                <a:t>Market leaders are investing in ML-driven forecasting to more effectively meet demand</a:t>
              </a:r>
            </a:p>
          </p:txBody>
        </p:sp>
        <p:sp>
          <p:nvSpPr>
            <p:cNvPr id="45" name="TextBox 44">
              <a:extLst>
                <a:ext uri="{FF2B5EF4-FFF2-40B4-BE49-F238E27FC236}">
                  <a16:creationId xmlns:a16="http://schemas.microsoft.com/office/drawing/2014/main" id="{5E200A1B-22C6-4062-9F70-4E6DD5E68E97}"/>
                </a:ext>
              </a:extLst>
            </p:cNvPr>
            <p:cNvSpPr txBox="1"/>
            <p:nvPr/>
          </p:nvSpPr>
          <p:spPr>
            <a:xfrm>
              <a:off x="457200" y="212691"/>
              <a:ext cx="3860157" cy="346249"/>
            </a:xfrm>
            <a:prstGeom prst="rect">
              <a:avLst/>
            </a:prstGeom>
            <a:noFill/>
          </p:spPr>
          <p:txBody>
            <a:bodyPr wrap="square" lIns="0" rIns="0">
              <a:spAutoFit/>
            </a:bodyPr>
            <a:lstStyle/>
            <a:p>
              <a:r>
                <a:rPr lang="en-US" sz="2400" dirty="0">
                  <a:solidFill>
                    <a:srgbClr val="FFCC00"/>
                  </a:solidFill>
                  <a:latin typeface="Amazon Ember"/>
                  <a:ea typeface="+mj-ea"/>
                </a:rPr>
                <a:t>THE CURRENT LANDSCAPE </a:t>
              </a:r>
              <a:endParaRPr lang="en-US" sz="3200" dirty="0">
                <a:solidFill>
                  <a:srgbClr val="FFFFFF"/>
                </a:solidFill>
                <a:latin typeface="Amazon Ember"/>
                <a:ea typeface="+mj-ea"/>
              </a:endParaRPr>
            </a:p>
          </p:txBody>
        </p:sp>
      </p:gr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78717" y="4020239"/>
            <a:ext cx="2948857" cy="222122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827576" y="4008887"/>
            <a:ext cx="3355289" cy="2236860"/>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873044" y="0"/>
            <a:ext cx="6309821" cy="2284588"/>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0983" y="2181547"/>
            <a:ext cx="2742100" cy="1851495"/>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882179" y="2192496"/>
            <a:ext cx="2201132" cy="1827744"/>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917583" y="2192114"/>
            <a:ext cx="2274417" cy="1816773"/>
          </a:xfrm>
          <a:prstGeom prst="rect">
            <a:avLst/>
          </a:prstGeom>
        </p:spPr>
      </p:pic>
    </p:spTree>
    <p:extLst>
      <p:ext uri="{BB962C8B-B14F-4D97-AF65-F5344CB8AC3E}">
        <p14:creationId xmlns:p14="http://schemas.microsoft.com/office/powerpoint/2010/main" val="2871903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 name="Chart 106"/>
          <p:cNvGraphicFramePr/>
          <p:nvPr>
            <p:extLst>
              <p:ext uri="{D42A27DB-BD31-4B8C-83A1-F6EECF244321}">
                <p14:modId xmlns:p14="http://schemas.microsoft.com/office/powerpoint/2010/main" val="957298530"/>
              </p:ext>
            </p:extLst>
          </p:nvPr>
        </p:nvGraphicFramePr>
        <p:xfrm>
          <a:off x="724514" y="1403498"/>
          <a:ext cx="7361511" cy="4727336"/>
        </p:xfrm>
        <a:graphic>
          <a:graphicData uri="http://schemas.openxmlformats.org/drawingml/2006/chart">
            <c:chart xmlns:c="http://schemas.openxmlformats.org/drawingml/2006/chart" xmlns:r="http://schemas.openxmlformats.org/officeDocument/2006/relationships" r:id="rId3"/>
          </a:graphicData>
        </a:graphic>
      </p:graphicFrame>
      <p:sp>
        <p:nvSpPr>
          <p:cNvPr id="192" name="Title 2">
            <a:extLst>
              <a:ext uri="{FF2B5EF4-FFF2-40B4-BE49-F238E27FC236}">
                <a16:creationId xmlns:a16="http://schemas.microsoft.com/office/drawing/2014/main" id="{88B47D01-31AE-42C8-B0CD-1EAB93105F98}"/>
              </a:ext>
            </a:extLst>
          </p:cNvPr>
          <p:cNvSpPr txBox="1">
            <a:spLocks/>
          </p:cNvSpPr>
          <p:nvPr/>
        </p:nvSpPr>
        <p:spPr>
          <a:xfrm>
            <a:off x="609600" y="378285"/>
            <a:ext cx="10972800" cy="915248"/>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400" b="0" i="0" kern="1200">
                <a:solidFill>
                  <a:schemeClr val="tx1"/>
                </a:solidFill>
                <a:latin typeface="+mj-lt"/>
                <a:ea typeface="+mj-ea"/>
                <a:cs typeface="Amazon Ember Regular" charset="0"/>
              </a:defRPr>
            </a:lvl1pPr>
          </a:lstStyle>
          <a:p>
            <a:pPr algn="ctr"/>
            <a:r>
              <a:rPr lang="en-US" dirty="0">
                <a:solidFill>
                  <a:srgbClr val="FFCC00"/>
                </a:solidFill>
                <a:latin typeface="Amazon Ember"/>
              </a:rPr>
              <a:t>FORECASTING OVERVIEW</a:t>
            </a:r>
          </a:p>
          <a:p>
            <a:pPr algn="ctr"/>
            <a:r>
              <a:rPr lang="en-US" sz="3200" dirty="0">
                <a:solidFill>
                  <a:srgbClr val="FFFFFF"/>
                </a:solidFill>
              </a:rPr>
              <a:t>The science of prediction based on historical trends</a:t>
            </a:r>
            <a:endParaRPr lang="en-US" sz="3200" dirty="0"/>
          </a:p>
        </p:txBody>
      </p:sp>
      <p:sp>
        <p:nvSpPr>
          <p:cNvPr id="106" name="Text Placeholder 2"/>
          <p:cNvSpPr txBox="1">
            <a:spLocks/>
          </p:cNvSpPr>
          <p:nvPr/>
        </p:nvSpPr>
        <p:spPr>
          <a:xfrm>
            <a:off x="7967331" y="2644762"/>
            <a:ext cx="3415668" cy="2537509"/>
          </a:xfrm>
          <a:prstGeom prst="rect">
            <a:avLst/>
          </a:prstGeom>
        </p:spPr>
        <p:txBody>
          <a:bodyPr/>
          <a:lstStyle>
            <a:lvl1pPr marL="0" indent="0" algn="l" defTabSz="457200" rtl="0" eaLnBrk="1" latinLnBrk="0" hangingPunct="1">
              <a:lnSpc>
                <a:spcPct val="90000"/>
              </a:lnSpc>
              <a:spcBef>
                <a:spcPct val="20000"/>
              </a:spcBef>
              <a:buFontTx/>
              <a:buNone/>
              <a:defRPr sz="1800" b="0" i="0" kern="1200">
                <a:solidFill>
                  <a:schemeClr val="tx1"/>
                </a:solidFill>
                <a:latin typeface="+mn-lt"/>
                <a:ea typeface="+mn-ea"/>
                <a:cs typeface="Amazon Ember Regular" charset="0"/>
              </a:defRPr>
            </a:lvl1pPr>
            <a:lvl2pPr marL="742950" indent="-285750" algn="l" defTabSz="457200" rtl="0" eaLnBrk="1" latinLnBrk="0" hangingPunct="1">
              <a:lnSpc>
                <a:spcPct val="90000"/>
              </a:lnSpc>
              <a:spcBef>
                <a:spcPct val="20000"/>
              </a:spcBef>
              <a:buFont typeface="Arial"/>
              <a:buChar char="•"/>
              <a:defRPr sz="1600" b="0" i="0" kern="1200">
                <a:solidFill>
                  <a:schemeClr val="tx1"/>
                </a:solidFill>
                <a:latin typeface="+mn-lt"/>
                <a:ea typeface="+mn-ea"/>
                <a:cs typeface="Amazon Ember Regular" charset="0"/>
              </a:defRPr>
            </a:lvl2pPr>
            <a:lvl3pPr marL="1143000" indent="-228600" algn="l" defTabSz="457200" rtl="0" eaLnBrk="1" latinLnBrk="0" hangingPunct="1">
              <a:lnSpc>
                <a:spcPct val="90000"/>
              </a:lnSpc>
              <a:spcBef>
                <a:spcPct val="20000"/>
              </a:spcBef>
              <a:buFont typeface="Arial"/>
              <a:buChar char="•"/>
              <a:defRPr sz="1400" b="0" i="0" kern="1200">
                <a:solidFill>
                  <a:schemeClr val="tx1"/>
                </a:solidFill>
                <a:latin typeface="+mn-lt"/>
                <a:ea typeface="+mn-ea"/>
                <a:cs typeface="Amazon Ember Regular" charset="0"/>
              </a:defRPr>
            </a:lvl3pPr>
            <a:lvl4pPr marL="1600200" indent="-228600" algn="l" defTabSz="457200" rtl="0" eaLnBrk="1" latinLnBrk="0" hangingPunct="1">
              <a:lnSpc>
                <a:spcPct val="90000"/>
              </a:lnSpc>
              <a:spcBef>
                <a:spcPct val="20000"/>
              </a:spcBef>
              <a:buFont typeface="Arial"/>
              <a:buChar char="–"/>
              <a:defRPr sz="1200" b="0" i="0" kern="1200">
                <a:solidFill>
                  <a:schemeClr val="tx1"/>
                </a:solidFill>
                <a:latin typeface="+mn-lt"/>
                <a:ea typeface="+mn-ea"/>
                <a:cs typeface="Amazon Ember Regular" charset="0"/>
              </a:defRPr>
            </a:lvl4pPr>
            <a:lvl5pPr marL="2057400" indent="-228600" algn="l" defTabSz="457200" rtl="0" eaLnBrk="1" latinLnBrk="0" hangingPunct="1">
              <a:lnSpc>
                <a:spcPct val="90000"/>
              </a:lnSpc>
              <a:spcBef>
                <a:spcPct val="20000"/>
              </a:spcBef>
              <a:buFont typeface="Arial"/>
              <a:buChar char="»"/>
              <a:defRPr sz="1200" b="0" i="0" kern="1200">
                <a:solidFill>
                  <a:schemeClr val="tx1"/>
                </a:solidFill>
                <a:latin typeface="+mn-lt"/>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bg1"/>
                </a:solidFill>
              </a:rPr>
              <a:t>Forecasting seeks to minimize:</a:t>
            </a:r>
          </a:p>
          <a:p>
            <a:pPr marL="380990" indent="-380990">
              <a:buFont typeface="Arial" panose="020B0604020202020204" pitchFamily="34" charset="0"/>
              <a:buChar char="•"/>
            </a:pPr>
            <a:r>
              <a:rPr lang="en-US" sz="1600" dirty="0">
                <a:solidFill>
                  <a:schemeClr val="bg1"/>
                </a:solidFill>
              </a:rPr>
              <a:t>Under-forecast errors that results in missed opportunity</a:t>
            </a:r>
          </a:p>
          <a:p>
            <a:pPr marL="380990" indent="-380990">
              <a:buFont typeface="Arial" panose="020B0604020202020204" pitchFamily="34" charset="0"/>
              <a:buChar char="•"/>
            </a:pPr>
            <a:r>
              <a:rPr lang="en-US" sz="1600" dirty="0">
                <a:solidFill>
                  <a:schemeClr val="bg1"/>
                </a:solidFill>
              </a:rPr>
              <a:t>Over-forecast errors that result in wasted resources</a:t>
            </a:r>
          </a:p>
        </p:txBody>
      </p:sp>
      <p:sp>
        <p:nvSpPr>
          <p:cNvPr id="110" name="Text Placeholder 2"/>
          <p:cNvSpPr txBox="1">
            <a:spLocks/>
          </p:cNvSpPr>
          <p:nvPr/>
        </p:nvSpPr>
        <p:spPr>
          <a:xfrm>
            <a:off x="656811" y="1640035"/>
            <a:ext cx="2903499" cy="323165"/>
          </a:xfrm>
          <a:prstGeom prst="rect">
            <a:avLst/>
          </a:prstGeom>
        </p:spPr>
        <p:txBody>
          <a:bodyPr vert="horz" wrap="square" lIns="76200" tIns="38100" rIns="76200" bIns="38100" rtlCol="0">
            <a:spAutoFit/>
          </a:bodyPr>
          <a:lstStyle>
            <a:lvl1pPr marL="0" indent="0" algn="l" defTabSz="731520" rtl="0" eaLnBrk="1" latinLnBrk="0" hangingPunct="1">
              <a:spcBef>
                <a:spcPct val="20000"/>
              </a:spcBef>
              <a:buFontTx/>
              <a:buNone/>
              <a:defRPr sz="2900" b="0" i="0" kern="1200">
                <a:solidFill>
                  <a:schemeClr val="tx1"/>
                </a:solidFill>
                <a:latin typeface="Amazon Ember Regular" charset="0"/>
                <a:ea typeface="+mn-ea"/>
                <a:cs typeface="Amazon Ember Regular" charset="0"/>
              </a:defRPr>
            </a:lvl1pPr>
            <a:lvl2pPr marL="1188720" indent="-457200" algn="l" defTabSz="731520" rtl="0" eaLnBrk="1" latinLnBrk="0" hangingPunct="1">
              <a:spcBef>
                <a:spcPct val="20000"/>
              </a:spcBef>
              <a:buFont typeface="Arial"/>
              <a:buChar char="•"/>
              <a:defRPr sz="2900" b="0" i="0" kern="1200">
                <a:solidFill>
                  <a:schemeClr val="tx1"/>
                </a:solidFill>
                <a:latin typeface="Amazon Ember Regular" charset="0"/>
                <a:ea typeface="+mn-ea"/>
                <a:cs typeface="Amazon Ember Regular" charset="0"/>
              </a:defRPr>
            </a:lvl2pPr>
            <a:lvl3pPr marL="1828800" indent="-365760" algn="l" defTabSz="731520" rtl="0" eaLnBrk="1" latinLnBrk="0" hangingPunct="1">
              <a:spcBef>
                <a:spcPct val="20000"/>
              </a:spcBef>
              <a:buFont typeface="Arial"/>
              <a:buChar char="•"/>
              <a:defRPr sz="2600" b="0" i="0" kern="1200">
                <a:solidFill>
                  <a:schemeClr val="tx1"/>
                </a:solidFill>
                <a:latin typeface="Amazon Ember Regular" charset="0"/>
                <a:ea typeface="+mn-ea"/>
                <a:cs typeface="Amazon Ember Regular" charset="0"/>
              </a:defRPr>
            </a:lvl3pPr>
            <a:lvl4pPr marL="2560320" indent="-365760" algn="l" defTabSz="731520" rtl="0" eaLnBrk="1" latinLnBrk="0" hangingPunct="1">
              <a:spcBef>
                <a:spcPct val="20000"/>
              </a:spcBef>
              <a:buFont typeface="Arial"/>
              <a:buChar char="–"/>
              <a:defRPr sz="2200" b="0" i="0" kern="1200">
                <a:solidFill>
                  <a:schemeClr val="tx1"/>
                </a:solidFill>
                <a:latin typeface="Amazon Ember Regular" charset="0"/>
                <a:ea typeface="+mn-ea"/>
                <a:cs typeface="Amazon Ember Regular" charset="0"/>
              </a:defRPr>
            </a:lvl4pPr>
            <a:lvl5pPr marL="3291840" indent="-365760" algn="l" defTabSz="731520" rtl="0" eaLnBrk="1" latinLnBrk="0" hangingPunct="1">
              <a:spcBef>
                <a:spcPct val="20000"/>
              </a:spcBef>
              <a:buFont typeface="Arial"/>
              <a:buChar char="»"/>
              <a:defRPr sz="1900" b="0" i="0" kern="1200">
                <a:solidFill>
                  <a:schemeClr val="tx1"/>
                </a:solidFill>
                <a:latin typeface="Amazon Ember Regular" charset="0"/>
                <a:ea typeface="+mn-ea"/>
                <a:cs typeface="Amazon Ember Regular" charset="0"/>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algn="ctr"/>
            <a:r>
              <a:rPr lang="en-US" sz="1600" dirty="0">
                <a:solidFill>
                  <a:schemeClr val="accent1"/>
                </a:solidFill>
                <a:latin typeface="+mn-lt"/>
              </a:rPr>
              <a:t>HISTORICAL TRENDS</a:t>
            </a:r>
          </a:p>
        </p:txBody>
      </p:sp>
      <p:sp>
        <p:nvSpPr>
          <p:cNvPr id="112" name="Text Placeholder 2"/>
          <p:cNvSpPr txBox="1">
            <a:spLocks/>
          </p:cNvSpPr>
          <p:nvPr/>
        </p:nvSpPr>
        <p:spPr>
          <a:xfrm>
            <a:off x="4129671" y="1640034"/>
            <a:ext cx="3043763" cy="323165"/>
          </a:xfrm>
          <a:prstGeom prst="rect">
            <a:avLst/>
          </a:prstGeom>
        </p:spPr>
        <p:txBody>
          <a:bodyPr vert="horz" wrap="square" lIns="76200" tIns="38100" rIns="76200" bIns="38100" rtlCol="0">
            <a:spAutoFit/>
          </a:bodyPr>
          <a:lstStyle>
            <a:lvl1pPr marL="0" indent="0" algn="l" defTabSz="731520" rtl="0" eaLnBrk="1" latinLnBrk="0" hangingPunct="1">
              <a:spcBef>
                <a:spcPct val="20000"/>
              </a:spcBef>
              <a:buFontTx/>
              <a:buNone/>
              <a:defRPr sz="2900" b="0" i="0" kern="1200">
                <a:solidFill>
                  <a:schemeClr val="tx1"/>
                </a:solidFill>
                <a:latin typeface="Amazon Ember Regular" charset="0"/>
                <a:ea typeface="+mn-ea"/>
                <a:cs typeface="Amazon Ember Regular" charset="0"/>
              </a:defRPr>
            </a:lvl1pPr>
            <a:lvl2pPr marL="1188720" indent="-457200" algn="l" defTabSz="731520" rtl="0" eaLnBrk="1" latinLnBrk="0" hangingPunct="1">
              <a:spcBef>
                <a:spcPct val="20000"/>
              </a:spcBef>
              <a:buFont typeface="Arial"/>
              <a:buChar char="•"/>
              <a:defRPr sz="2900" b="0" i="0" kern="1200">
                <a:solidFill>
                  <a:schemeClr val="tx1"/>
                </a:solidFill>
                <a:latin typeface="Amazon Ember Regular" charset="0"/>
                <a:ea typeface="+mn-ea"/>
                <a:cs typeface="Amazon Ember Regular" charset="0"/>
              </a:defRPr>
            </a:lvl2pPr>
            <a:lvl3pPr marL="1828800" indent="-365760" algn="l" defTabSz="731520" rtl="0" eaLnBrk="1" latinLnBrk="0" hangingPunct="1">
              <a:spcBef>
                <a:spcPct val="20000"/>
              </a:spcBef>
              <a:buFont typeface="Arial"/>
              <a:buChar char="•"/>
              <a:defRPr sz="2600" b="0" i="0" kern="1200">
                <a:solidFill>
                  <a:schemeClr val="tx1"/>
                </a:solidFill>
                <a:latin typeface="Amazon Ember Regular" charset="0"/>
                <a:ea typeface="+mn-ea"/>
                <a:cs typeface="Amazon Ember Regular" charset="0"/>
              </a:defRPr>
            </a:lvl3pPr>
            <a:lvl4pPr marL="2560320" indent="-365760" algn="l" defTabSz="731520" rtl="0" eaLnBrk="1" latinLnBrk="0" hangingPunct="1">
              <a:spcBef>
                <a:spcPct val="20000"/>
              </a:spcBef>
              <a:buFont typeface="Arial"/>
              <a:buChar char="–"/>
              <a:defRPr sz="2200" b="0" i="0" kern="1200">
                <a:solidFill>
                  <a:schemeClr val="tx1"/>
                </a:solidFill>
                <a:latin typeface="Amazon Ember Regular" charset="0"/>
                <a:ea typeface="+mn-ea"/>
                <a:cs typeface="Amazon Ember Regular" charset="0"/>
              </a:defRPr>
            </a:lvl4pPr>
            <a:lvl5pPr marL="3291840" indent="-365760" algn="l" defTabSz="731520" rtl="0" eaLnBrk="1" latinLnBrk="0" hangingPunct="1">
              <a:spcBef>
                <a:spcPct val="20000"/>
              </a:spcBef>
              <a:buFont typeface="Arial"/>
              <a:buChar char="»"/>
              <a:defRPr sz="1900" b="0" i="0" kern="1200">
                <a:solidFill>
                  <a:schemeClr val="tx1"/>
                </a:solidFill>
                <a:latin typeface="Amazon Ember Regular" charset="0"/>
                <a:ea typeface="+mn-ea"/>
                <a:cs typeface="Amazon Ember Regular" charset="0"/>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algn="ctr"/>
            <a:r>
              <a:rPr lang="en-US" sz="1600" dirty="0">
                <a:solidFill>
                  <a:schemeClr val="accent4"/>
                </a:solidFill>
                <a:latin typeface="+mn-lt"/>
              </a:rPr>
              <a:t>FORECAST HORIZON</a:t>
            </a:r>
          </a:p>
        </p:txBody>
      </p:sp>
      <p:cxnSp>
        <p:nvCxnSpPr>
          <p:cNvPr id="113" name="Straight Connector 112"/>
          <p:cNvCxnSpPr/>
          <p:nvPr/>
        </p:nvCxnSpPr>
        <p:spPr>
          <a:xfrm>
            <a:off x="796338" y="2024755"/>
            <a:ext cx="2624447" cy="0"/>
          </a:xfrm>
          <a:prstGeom prst="line">
            <a:avLst/>
          </a:prstGeom>
          <a:ln w="12700">
            <a:solidFill>
              <a:schemeClr val="bg1"/>
            </a:solidFill>
          </a:ln>
        </p:spPr>
        <p:style>
          <a:lnRef idx="2">
            <a:schemeClr val="accent3"/>
          </a:lnRef>
          <a:fillRef idx="0">
            <a:schemeClr val="accent3"/>
          </a:fillRef>
          <a:effectRef idx="1">
            <a:schemeClr val="accent3"/>
          </a:effectRef>
          <a:fontRef idx="minor">
            <a:schemeClr val="tx1"/>
          </a:fontRef>
        </p:style>
      </p:cxnSp>
      <p:cxnSp>
        <p:nvCxnSpPr>
          <p:cNvPr id="114" name="Straight Connector 113"/>
          <p:cNvCxnSpPr/>
          <p:nvPr/>
        </p:nvCxnSpPr>
        <p:spPr>
          <a:xfrm>
            <a:off x="3662638" y="2024755"/>
            <a:ext cx="3977831" cy="0"/>
          </a:xfrm>
          <a:prstGeom prst="line">
            <a:avLst/>
          </a:prstGeom>
          <a:ln w="12700">
            <a:solidFill>
              <a:schemeClr val="bg1"/>
            </a:solidFill>
          </a:ln>
        </p:spPr>
        <p:style>
          <a:lnRef idx="2">
            <a:schemeClr val="accent3"/>
          </a:lnRef>
          <a:fillRef idx="0">
            <a:schemeClr val="accent3"/>
          </a:fillRef>
          <a:effectRef idx="1">
            <a:schemeClr val="accent3"/>
          </a:effectRef>
          <a:fontRef idx="minor">
            <a:schemeClr val="tx1"/>
          </a:fontRef>
        </p:style>
      </p:cxnSp>
      <p:sp>
        <p:nvSpPr>
          <p:cNvPr id="115" name="Oval 114">
            <a:extLst>
              <a:ext uri="{FF2B5EF4-FFF2-40B4-BE49-F238E27FC236}">
                <a16:creationId xmlns:a16="http://schemas.microsoft.com/office/drawing/2014/main" id="{ABD0E604-47DF-614D-9D56-0A6ED2C63717}"/>
              </a:ext>
            </a:extLst>
          </p:cNvPr>
          <p:cNvSpPr/>
          <p:nvPr/>
        </p:nvSpPr>
        <p:spPr>
          <a:xfrm>
            <a:off x="7975477" y="3038878"/>
            <a:ext cx="295977" cy="295977"/>
          </a:xfrm>
          <a:prstGeom prst="ellipse">
            <a:avLst/>
          </a:prstGeom>
          <a:solidFill>
            <a:schemeClr val="bg2">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ea typeface="Amazon Ember" panose="020B0603020204020204" pitchFamily="34" charset="0"/>
                <a:cs typeface="Amazon Ember" panose="020B0603020204020204" pitchFamily="34" charset="0"/>
              </a:rPr>
              <a:t>A</a:t>
            </a:r>
          </a:p>
        </p:txBody>
      </p:sp>
      <p:sp>
        <p:nvSpPr>
          <p:cNvPr id="116" name="Oval 115">
            <a:extLst>
              <a:ext uri="{FF2B5EF4-FFF2-40B4-BE49-F238E27FC236}">
                <a16:creationId xmlns:a16="http://schemas.microsoft.com/office/drawing/2014/main" id="{ABD0E604-47DF-614D-9D56-0A6ED2C63717}"/>
              </a:ext>
            </a:extLst>
          </p:cNvPr>
          <p:cNvSpPr/>
          <p:nvPr/>
        </p:nvSpPr>
        <p:spPr>
          <a:xfrm>
            <a:off x="7975477" y="3498058"/>
            <a:ext cx="295977" cy="295977"/>
          </a:xfrm>
          <a:prstGeom prst="ellipse">
            <a:avLst/>
          </a:prstGeom>
          <a:solidFill>
            <a:schemeClr val="bg2">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ea typeface="Amazon Ember" panose="020B0603020204020204" pitchFamily="34" charset="0"/>
                <a:cs typeface="Amazon Ember" panose="020B0603020204020204" pitchFamily="34" charset="0"/>
              </a:rPr>
              <a:t>B</a:t>
            </a:r>
          </a:p>
        </p:txBody>
      </p:sp>
      <p:sp>
        <p:nvSpPr>
          <p:cNvPr id="117" name="Oval 116">
            <a:extLst>
              <a:ext uri="{FF2B5EF4-FFF2-40B4-BE49-F238E27FC236}">
                <a16:creationId xmlns:a16="http://schemas.microsoft.com/office/drawing/2014/main" id="{ABD0E604-47DF-614D-9D56-0A6ED2C63717}"/>
              </a:ext>
            </a:extLst>
          </p:cNvPr>
          <p:cNvSpPr/>
          <p:nvPr/>
        </p:nvSpPr>
        <p:spPr>
          <a:xfrm>
            <a:off x="5204068" y="2885975"/>
            <a:ext cx="305805" cy="305805"/>
          </a:xfrm>
          <a:prstGeom prst="ellipse">
            <a:avLst/>
          </a:prstGeom>
          <a:solidFill>
            <a:schemeClr val="bg2">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ea typeface="Amazon Ember" panose="020B0603020204020204" pitchFamily="34" charset="0"/>
                <a:cs typeface="Amazon Ember" panose="020B0603020204020204" pitchFamily="34" charset="0"/>
              </a:rPr>
              <a:t>A</a:t>
            </a:r>
          </a:p>
        </p:txBody>
      </p:sp>
      <p:sp>
        <p:nvSpPr>
          <p:cNvPr id="118" name="Oval 117">
            <a:extLst>
              <a:ext uri="{FF2B5EF4-FFF2-40B4-BE49-F238E27FC236}">
                <a16:creationId xmlns:a16="http://schemas.microsoft.com/office/drawing/2014/main" id="{ABD0E604-47DF-614D-9D56-0A6ED2C63717}"/>
              </a:ext>
            </a:extLst>
          </p:cNvPr>
          <p:cNvSpPr/>
          <p:nvPr/>
        </p:nvSpPr>
        <p:spPr>
          <a:xfrm>
            <a:off x="6780384" y="2733072"/>
            <a:ext cx="305805" cy="305805"/>
          </a:xfrm>
          <a:prstGeom prst="ellipse">
            <a:avLst/>
          </a:prstGeom>
          <a:solidFill>
            <a:schemeClr val="bg2">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ea typeface="Amazon Ember" panose="020B0603020204020204" pitchFamily="34" charset="0"/>
                <a:cs typeface="Amazon Ember" panose="020B0603020204020204" pitchFamily="34" charset="0"/>
              </a:rPr>
              <a:t>B</a:t>
            </a:r>
          </a:p>
        </p:txBody>
      </p:sp>
    </p:spTree>
    <p:extLst>
      <p:ext uri="{BB962C8B-B14F-4D97-AF65-F5344CB8AC3E}">
        <p14:creationId xmlns:p14="http://schemas.microsoft.com/office/powerpoint/2010/main" val="1526419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itle 2">
            <a:extLst>
              <a:ext uri="{FF2B5EF4-FFF2-40B4-BE49-F238E27FC236}">
                <a16:creationId xmlns:a16="http://schemas.microsoft.com/office/drawing/2014/main" id="{88B47D01-31AE-42C8-B0CD-1EAB93105F98}"/>
              </a:ext>
            </a:extLst>
          </p:cNvPr>
          <p:cNvSpPr txBox="1">
            <a:spLocks/>
          </p:cNvSpPr>
          <p:nvPr/>
        </p:nvSpPr>
        <p:spPr>
          <a:xfrm>
            <a:off x="609600" y="378285"/>
            <a:ext cx="10972800" cy="915248"/>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400" b="0" i="0" kern="1200">
                <a:solidFill>
                  <a:schemeClr val="tx1"/>
                </a:solidFill>
                <a:latin typeface="+mj-lt"/>
                <a:ea typeface="+mj-ea"/>
                <a:cs typeface="Amazon Ember Regular" charset="0"/>
              </a:defRPr>
            </a:lvl1pPr>
          </a:lstStyle>
          <a:p>
            <a:pPr algn="ctr" defTabSz="609585"/>
            <a:r>
              <a:rPr lang="en-US" dirty="0">
                <a:solidFill>
                  <a:srgbClr val="FFCC00"/>
                </a:solidFill>
                <a:latin typeface="Amazon Ember"/>
              </a:rPr>
              <a:t>BASED ON THE TECHNOLOGY THAT POWERS AMAZON.COM</a:t>
            </a:r>
          </a:p>
          <a:p>
            <a:pPr algn="ctr" defTabSz="609585"/>
            <a:r>
              <a:rPr lang="en-US" sz="3200" dirty="0">
                <a:solidFill>
                  <a:srgbClr val="FFFFFF"/>
                </a:solidFill>
                <a:latin typeface="Amazon Ember"/>
              </a:rPr>
              <a:t>Forecasting is critical to deliver on customer promises</a:t>
            </a:r>
          </a:p>
        </p:txBody>
      </p:sp>
      <p:grpSp>
        <p:nvGrpSpPr>
          <p:cNvPr id="3" name="Group 2" descr="Amazon has accumulated a wealth of forecasting experience from over 20 years of experience operating their ecommerce business. &#10;"/>
          <p:cNvGrpSpPr/>
          <p:nvPr/>
        </p:nvGrpSpPr>
        <p:grpSpPr>
          <a:xfrm>
            <a:off x="736986" y="1953991"/>
            <a:ext cx="10718029" cy="3578944"/>
            <a:chOff x="826054" y="1917055"/>
            <a:chExt cx="10441581" cy="3486634"/>
          </a:xfrm>
        </p:grpSpPr>
        <p:grpSp>
          <p:nvGrpSpPr>
            <p:cNvPr id="80" name="Group 79"/>
            <p:cNvGrpSpPr/>
            <p:nvPr/>
          </p:nvGrpSpPr>
          <p:grpSpPr>
            <a:xfrm>
              <a:off x="826054" y="1917055"/>
              <a:ext cx="2943876" cy="3486634"/>
              <a:chOff x="1330054" y="1917055"/>
              <a:chExt cx="2943876" cy="3486634"/>
            </a:xfrm>
          </p:grpSpPr>
          <p:grpSp>
            <p:nvGrpSpPr>
              <p:cNvPr id="81" name="Group 80"/>
              <p:cNvGrpSpPr/>
              <p:nvPr/>
            </p:nvGrpSpPr>
            <p:grpSpPr>
              <a:xfrm>
                <a:off x="1330054" y="1917055"/>
                <a:ext cx="2943876" cy="2839672"/>
                <a:chOff x="1708950" y="2843319"/>
                <a:chExt cx="1228340" cy="1074085"/>
              </a:xfrm>
            </p:grpSpPr>
            <p:pic>
              <p:nvPicPr>
                <p:cNvPr id="86" name="Pictur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591" y="2843319"/>
                  <a:ext cx="618699" cy="621792"/>
                </a:xfrm>
                <a:prstGeom prst="rect">
                  <a:avLst/>
                </a:prstGeom>
              </p:spPr>
            </p:pic>
            <p:pic>
              <p:nvPicPr>
                <p:cNvPr id="87" name="Picture 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950" y="3295612"/>
                  <a:ext cx="618699" cy="621792"/>
                </a:xfrm>
                <a:prstGeom prst="rect">
                  <a:avLst/>
                </a:prstGeom>
              </p:spPr>
            </p:pic>
            <p:pic>
              <p:nvPicPr>
                <p:cNvPr id="88" name="Picture 8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4337" y="3281167"/>
                  <a:ext cx="622658" cy="622658"/>
                </a:xfrm>
                <a:prstGeom prst="rect">
                  <a:avLst/>
                </a:prstGeom>
              </p:spPr>
            </p:pic>
            <p:pic>
              <p:nvPicPr>
                <p:cNvPr id="89" name="Picture 8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9352" y="2845443"/>
                  <a:ext cx="618699" cy="621792"/>
                </a:xfrm>
                <a:prstGeom prst="rect">
                  <a:avLst/>
                </a:prstGeom>
              </p:spPr>
            </p:pic>
          </p:grpSp>
          <p:sp>
            <p:nvSpPr>
              <p:cNvPr id="85" name="Rectangle 84"/>
              <p:cNvSpPr/>
              <p:nvPr/>
            </p:nvSpPr>
            <p:spPr>
              <a:xfrm>
                <a:off x="1575329" y="4674207"/>
                <a:ext cx="2391049" cy="729482"/>
              </a:xfrm>
              <a:prstGeom prst="rect">
                <a:avLst/>
              </a:prstGeom>
            </p:spPr>
            <p:txBody>
              <a:bodyPr wrap="square">
                <a:spAutoFit/>
              </a:bodyPr>
              <a:lstStyle/>
              <a:p>
                <a:pPr algn="ctr" defTabSz="812760"/>
                <a:r>
                  <a:rPr lang="en-US" sz="2133" dirty="0">
                    <a:solidFill>
                      <a:srgbClr val="FFFFFF"/>
                    </a:solidFill>
                    <a:latin typeface="Amazon Ember"/>
                  </a:rPr>
                  <a:t>Product availability</a:t>
                </a:r>
              </a:p>
            </p:txBody>
          </p:sp>
        </p:grpSp>
        <p:grpSp>
          <p:nvGrpSpPr>
            <p:cNvPr id="90" name="Group 89"/>
            <p:cNvGrpSpPr/>
            <p:nvPr/>
          </p:nvGrpSpPr>
          <p:grpSpPr>
            <a:xfrm>
              <a:off x="8323759" y="1917055"/>
              <a:ext cx="2943876" cy="3166869"/>
              <a:chOff x="7733359" y="1917055"/>
              <a:chExt cx="2943876" cy="3166869"/>
            </a:xfrm>
          </p:grpSpPr>
          <p:grpSp>
            <p:nvGrpSpPr>
              <p:cNvPr id="91" name="Group 90"/>
              <p:cNvGrpSpPr/>
              <p:nvPr/>
            </p:nvGrpSpPr>
            <p:grpSpPr>
              <a:xfrm>
                <a:off x="7733359" y="1917055"/>
                <a:ext cx="2943876" cy="2839672"/>
                <a:chOff x="5952720" y="2813244"/>
                <a:chExt cx="1304499" cy="1090581"/>
              </a:xfrm>
            </p:grpSpPr>
            <p:pic>
              <p:nvPicPr>
                <p:cNvPr id="93" name="Picture 9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2720" y="2834891"/>
                  <a:ext cx="618699" cy="621792"/>
                </a:xfrm>
                <a:prstGeom prst="rect">
                  <a:avLst/>
                </a:prstGeom>
              </p:spPr>
            </p:pic>
            <p:pic>
              <p:nvPicPr>
                <p:cNvPr id="94" name="Picture 9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1419" y="3218025"/>
                  <a:ext cx="685800" cy="685800"/>
                </a:xfrm>
                <a:prstGeom prst="rect">
                  <a:avLst/>
                </a:prstGeom>
              </p:spPr>
            </p:pic>
            <p:pic>
              <p:nvPicPr>
                <p:cNvPr id="95" name="Picture 9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1399" y="3242333"/>
                  <a:ext cx="618699" cy="621792"/>
                </a:xfrm>
                <a:prstGeom prst="rect">
                  <a:avLst/>
                </a:prstGeom>
              </p:spPr>
            </p:pic>
            <p:pic>
              <p:nvPicPr>
                <p:cNvPr id="96" name="Picture 9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28118" y="2813244"/>
                  <a:ext cx="618699" cy="621792"/>
                </a:xfrm>
                <a:prstGeom prst="rect">
                  <a:avLst/>
                </a:prstGeom>
              </p:spPr>
            </p:pic>
          </p:grpSp>
          <p:sp>
            <p:nvSpPr>
              <p:cNvPr id="92" name="Rectangle 91"/>
              <p:cNvSpPr/>
              <p:nvPr/>
            </p:nvSpPr>
            <p:spPr>
              <a:xfrm>
                <a:off x="8235687" y="4674207"/>
                <a:ext cx="1795264" cy="409717"/>
              </a:xfrm>
              <a:prstGeom prst="rect">
                <a:avLst/>
              </a:prstGeom>
            </p:spPr>
            <p:txBody>
              <a:bodyPr wrap="square">
                <a:spAutoFit/>
              </a:bodyPr>
              <a:lstStyle/>
              <a:p>
                <a:pPr algn="ctr" defTabSz="812760"/>
                <a:r>
                  <a:rPr lang="en-US" sz="2133" dirty="0">
                    <a:solidFill>
                      <a:srgbClr val="FFFFFF"/>
                    </a:solidFill>
                    <a:latin typeface="Amazon Ember"/>
                  </a:rPr>
                  <a:t>Fast delivery</a:t>
                </a:r>
              </a:p>
            </p:txBody>
          </p:sp>
        </p:grpSp>
        <p:grpSp>
          <p:nvGrpSpPr>
            <p:cNvPr id="97" name="Group 96"/>
            <p:cNvGrpSpPr/>
            <p:nvPr/>
          </p:nvGrpSpPr>
          <p:grpSpPr>
            <a:xfrm>
              <a:off x="4574906" y="1917055"/>
              <a:ext cx="2943876" cy="3170016"/>
              <a:chOff x="4442775" y="1917055"/>
              <a:chExt cx="2943876" cy="3170016"/>
            </a:xfrm>
          </p:grpSpPr>
          <p:grpSp>
            <p:nvGrpSpPr>
              <p:cNvPr id="98" name="Group 97"/>
              <p:cNvGrpSpPr/>
              <p:nvPr/>
            </p:nvGrpSpPr>
            <p:grpSpPr>
              <a:xfrm>
                <a:off x="4442775" y="1917055"/>
                <a:ext cx="2943876" cy="2839672"/>
                <a:chOff x="3836153" y="2728536"/>
                <a:chExt cx="1183082" cy="1111118"/>
              </a:xfrm>
            </p:grpSpPr>
            <p:pic>
              <p:nvPicPr>
                <p:cNvPr id="100" name="Picture 9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68727" y="3217862"/>
                  <a:ext cx="621792" cy="621792"/>
                </a:xfrm>
                <a:prstGeom prst="rect">
                  <a:avLst/>
                </a:prstGeom>
              </p:spPr>
            </p:pic>
            <p:pic>
              <p:nvPicPr>
                <p:cNvPr id="101" name="Picture 100"/>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836153" y="2789777"/>
                  <a:ext cx="618699" cy="621792"/>
                </a:xfrm>
                <a:prstGeom prst="rect">
                  <a:avLst/>
                </a:prstGeom>
              </p:spPr>
            </p:pic>
            <p:pic>
              <p:nvPicPr>
                <p:cNvPr id="102" name="Picture 101"/>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4400536" y="3156339"/>
                  <a:ext cx="618699" cy="621792"/>
                </a:xfrm>
                <a:prstGeom prst="rect">
                  <a:avLst/>
                </a:prstGeom>
              </p:spPr>
            </p:pic>
            <p:pic>
              <p:nvPicPr>
                <p:cNvPr id="103" name="Picture 102"/>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4391857" y="2728536"/>
                  <a:ext cx="618699" cy="621792"/>
                </a:xfrm>
                <a:prstGeom prst="rect">
                  <a:avLst/>
                </a:prstGeom>
              </p:spPr>
            </p:pic>
          </p:grpSp>
          <p:sp>
            <p:nvSpPr>
              <p:cNvPr id="99" name="TextBox 98"/>
              <p:cNvSpPr txBox="1"/>
              <p:nvPr/>
            </p:nvSpPr>
            <p:spPr>
              <a:xfrm>
                <a:off x="5150624" y="4677354"/>
                <a:ext cx="1663337" cy="409717"/>
              </a:xfrm>
              <a:prstGeom prst="rect">
                <a:avLst/>
              </a:prstGeom>
              <a:noFill/>
            </p:spPr>
            <p:txBody>
              <a:bodyPr wrap="square" rtlCol="0">
                <a:spAutoFit/>
              </a:bodyPr>
              <a:lstStyle/>
              <a:p>
                <a:pPr algn="ctr" defTabSz="812760"/>
                <a:r>
                  <a:rPr lang="en-US" sz="2133" dirty="0">
                    <a:solidFill>
                      <a:srgbClr val="FFFFFF"/>
                    </a:solidFill>
                    <a:latin typeface="Amazon Ember"/>
                  </a:rPr>
                  <a:t>Lower price</a:t>
                </a:r>
              </a:p>
            </p:txBody>
          </p:sp>
        </p:grpSp>
      </p:grpSp>
    </p:spTree>
    <p:extLst>
      <p:ext uri="{BB962C8B-B14F-4D97-AF65-F5344CB8AC3E}">
        <p14:creationId xmlns:p14="http://schemas.microsoft.com/office/powerpoint/2010/main" val="346248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237533" y="2594345"/>
            <a:ext cx="4946913" cy="8810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609585"/>
            <a:endParaRPr lang="en-US" sz="2400" dirty="0" err="1">
              <a:solidFill>
                <a:srgbClr val="FFFFFF"/>
              </a:solidFill>
              <a:latin typeface="Amazon Ember"/>
            </a:endParaRPr>
          </a:p>
        </p:txBody>
      </p:sp>
      <p:sp>
        <p:nvSpPr>
          <p:cNvPr id="21" name="Title 2">
            <a:extLst>
              <a:ext uri="{FF2B5EF4-FFF2-40B4-BE49-F238E27FC236}">
                <a16:creationId xmlns:a16="http://schemas.microsoft.com/office/drawing/2014/main" id="{F79CF404-7459-428B-939E-17DBB50C2831}"/>
              </a:ext>
            </a:extLst>
          </p:cNvPr>
          <p:cNvSpPr txBox="1">
            <a:spLocks/>
          </p:cNvSpPr>
          <p:nvPr/>
        </p:nvSpPr>
        <p:spPr>
          <a:xfrm>
            <a:off x="609600" y="378285"/>
            <a:ext cx="10972800" cy="915248"/>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400" b="0" i="0" kern="1200">
                <a:solidFill>
                  <a:schemeClr val="tx1"/>
                </a:solidFill>
                <a:latin typeface="+mj-lt"/>
                <a:ea typeface="+mj-ea"/>
                <a:cs typeface="Amazon Ember Regular" charset="0"/>
              </a:defRPr>
            </a:lvl1pPr>
          </a:lstStyle>
          <a:p>
            <a:pPr algn="ctr" defTabSz="609585"/>
            <a:r>
              <a:rPr lang="en-US" dirty="0">
                <a:solidFill>
                  <a:srgbClr val="FFCC00"/>
                </a:solidFill>
                <a:latin typeface="Amazon Ember"/>
              </a:rPr>
              <a:t>BASED ON THE TECHNOLOGY THAT POWERS AMAZON.COM</a:t>
            </a:r>
            <a:br>
              <a:rPr lang="en-US" sz="3200" dirty="0">
                <a:solidFill>
                  <a:srgbClr val="FFFFFF"/>
                </a:solidFill>
                <a:latin typeface="Amazon Ember"/>
              </a:rPr>
            </a:br>
            <a:r>
              <a:rPr lang="en-US" sz="3200" dirty="0">
                <a:solidFill>
                  <a:srgbClr val="FFFFFF"/>
                </a:solidFill>
                <a:latin typeface="Amazon Ember"/>
              </a:rPr>
              <a:t>The evolution of forecasting over 20+ years</a:t>
            </a:r>
          </a:p>
        </p:txBody>
      </p:sp>
      <p:sp>
        <p:nvSpPr>
          <p:cNvPr id="26" name="Text Placeholder 3"/>
          <p:cNvSpPr txBox="1">
            <a:spLocks/>
          </p:cNvSpPr>
          <p:nvPr/>
        </p:nvSpPr>
        <p:spPr>
          <a:xfrm>
            <a:off x="1901980" y="1392249"/>
            <a:ext cx="2456824" cy="307777"/>
          </a:xfrm>
          <a:prstGeom prst="rect">
            <a:avLst/>
          </a:prstGeom>
        </p:spPr>
        <p:txBody>
          <a:bodyPr vert="horz" wrap="square" lIns="76200" tIns="38100" rIns="76200" bIns="38100" rtlCol="0">
            <a:spAutoFit/>
          </a:bodyPr>
          <a:lstStyle>
            <a:lvl1pPr marL="0" marR="0" indent="0" algn="l" defTabSz="731520" rtl="0" eaLnBrk="1" fontAlgn="auto" latinLnBrk="0" hangingPunct="1">
              <a:lnSpc>
                <a:spcPct val="100000"/>
              </a:lnSpc>
              <a:spcBef>
                <a:spcPct val="20000"/>
              </a:spcBef>
              <a:spcAft>
                <a:spcPts val="0"/>
              </a:spcAft>
              <a:buClrTx/>
              <a:buSzTx/>
              <a:buFontTx/>
              <a:buNone/>
              <a:tabLst/>
              <a:defRPr sz="1900" b="1" i="0" kern="1200">
                <a:solidFill>
                  <a:schemeClr val="tx1"/>
                </a:solidFill>
                <a:latin typeface="+mn-lt"/>
                <a:ea typeface="+mn-ea"/>
                <a:cs typeface="Amazon Ember Regular" charset="0"/>
              </a:defRPr>
            </a:lvl1pPr>
            <a:lvl2pPr marL="1188720" indent="-457200" algn="l" defTabSz="731520" rtl="0" eaLnBrk="1" latinLnBrk="0" hangingPunct="1">
              <a:spcBef>
                <a:spcPct val="20000"/>
              </a:spcBef>
              <a:buFont typeface="Arial"/>
              <a:buChar char="•"/>
              <a:defRPr sz="2900" b="0" i="0" kern="1200">
                <a:solidFill>
                  <a:schemeClr val="tx1"/>
                </a:solidFill>
                <a:latin typeface="Amazon Ember Regular" charset="0"/>
                <a:ea typeface="+mn-ea"/>
                <a:cs typeface="Amazon Ember Regular" charset="0"/>
              </a:defRPr>
            </a:lvl2pPr>
            <a:lvl3pPr marL="1828800" indent="-365760" algn="l" defTabSz="731520" rtl="0" eaLnBrk="1" latinLnBrk="0" hangingPunct="1">
              <a:spcBef>
                <a:spcPct val="20000"/>
              </a:spcBef>
              <a:buFont typeface="Arial"/>
              <a:buChar char="•"/>
              <a:defRPr sz="2600" b="0" i="0" kern="1200">
                <a:solidFill>
                  <a:schemeClr val="tx1"/>
                </a:solidFill>
                <a:latin typeface="Amazon Ember Regular" charset="0"/>
                <a:ea typeface="+mn-ea"/>
                <a:cs typeface="Amazon Ember Regular" charset="0"/>
              </a:defRPr>
            </a:lvl3pPr>
            <a:lvl4pPr marL="2560320" indent="-365760" algn="l" defTabSz="731520" rtl="0" eaLnBrk="1" latinLnBrk="0" hangingPunct="1">
              <a:spcBef>
                <a:spcPct val="20000"/>
              </a:spcBef>
              <a:buFont typeface="Arial"/>
              <a:buChar char="–"/>
              <a:defRPr sz="2200" b="0" i="0" kern="1200">
                <a:solidFill>
                  <a:schemeClr val="tx1"/>
                </a:solidFill>
                <a:latin typeface="Amazon Ember Regular" charset="0"/>
                <a:ea typeface="+mn-ea"/>
                <a:cs typeface="Amazon Ember Regular" charset="0"/>
              </a:defRPr>
            </a:lvl4pPr>
            <a:lvl5pPr marL="3291840" indent="-365760" algn="l" defTabSz="731520" rtl="0" eaLnBrk="1" latinLnBrk="0" hangingPunct="1">
              <a:spcBef>
                <a:spcPct val="20000"/>
              </a:spcBef>
              <a:buFont typeface="Arial"/>
              <a:buChar char="»"/>
              <a:defRPr sz="1900" b="0" i="0" kern="1200">
                <a:solidFill>
                  <a:schemeClr val="tx1"/>
                </a:solidFill>
                <a:latin typeface="Amazon Ember Regular" charset="0"/>
                <a:ea typeface="+mn-ea"/>
                <a:cs typeface="Amazon Ember Regular" charset="0"/>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defTabSz="975336"/>
            <a:r>
              <a:rPr lang="en-US" sz="1500" dirty="0">
                <a:solidFill>
                  <a:srgbClr val="FF9900"/>
                </a:solidFill>
                <a:latin typeface="Amazon Ember"/>
              </a:rPr>
              <a:t>STATISTICAL METHODS</a:t>
            </a:r>
          </a:p>
        </p:txBody>
      </p:sp>
      <p:cxnSp>
        <p:nvCxnSpPr>
          <p:cNvPr id="28" name="Straight Connector 27"/>
          <p:cNvCxnSpPr/>
          <p:nvPr/>
        </p:nvCxnSpPr>
        <p:spPr>
          <a:xfrm>
            <a:off x="537883" y="2045635"/>
            <a:ext cx="10901083" cy="0"/>
          </a:xfrm>
          <a:prstGeom prst="line">
            <a:avLst/>
          </a:prstGeom>
          <a:ln w="9525">
            <a:solidFill>
              <a:schemeClr val="bg1">
                <a:lumMod val="25000"/>
                <a:lumOff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1" name="Text Placeholder 3"/>
          <p:cNvSpPr txBox="1">
            <a:spLocks/>
          </p:cNvSpPr>
          <p:nvPr/>
        </p:nvSpPr>
        <p:spPr>
          <a:xfrm>
            <a:off x="6626507" y="1392249"/>
            <a:ext cx="1726557" cy="307777"/>
          </a:xfrm>
          <a:prstGeom prst="rect">
            <a:avLst/>
          </a:prstGeom>
        </p:spPr>
        <p:txBody>
          <a:bodyPr vert="horz" wrap="square" lIns="76200" tIns="38100" rIns="76200" bIns="38100" rtlCol="0">
            <a:spAutoFit/>
          </a:bodyPr>
          <a:lstStyle>
            <a:lvl1pPr marL="0" marR="0" indent="0" algn="l" defTabSz="731520" rtl="0" eaLnBrk="1" fontAlgn="auto" latinLnBrk="0" hangingPunct="1">
              <a:lnSpc>
                <a:spcPct val="100000"/>
              </a:lnSpc>
              <a:spcBef>
                <a:spcPct val="20000"/>
              </a:spcBef>
              <a:spcAft>
                <a:spcPts val="0"/>
              </a:spcAft>
              <a:buClrTx/>
              <a:buSzTx/>
              <a:buFontTx/>
              <a:buNone/>
              <a:tabLst/>
              <a:defRPr sz="1900" b="1" i="0" kern="1200">
                <a:solidFill>
                  <a:schemeClr val="tx1"/>
                </a:solidFill>
                <a:latin typeface="+mn-lt"/>
                <a:ea typeface="+mn-ea"/>
                <a:cs typeface="Amazon Ember Regular" charset="0"/>
              </a:defRPr>
            </a:lvl1pPr>
            <a:lvl2pPr marL="1188720" indent="-457200" algn="l" defTabSz="731520" rtl="0" eaLnBrk="1" latinLnBrk="0" hangingPunct="1">
              <a:spcBef>
                <a:spcPct val="20000"/>
              </a:spcBef>
              <a:buFont typeface="Arial"/>
              <a:buChar char="•"/>
              <a:defRPr sz="2900" b="0" i="0" kern="1200">
                <a:solidFill>
                  <a:schemeClr val="tx1"/>
                </a:solidFill>
                <a:latin typeface="Amazon Ember Regular" charset="0"/>
                <a:ea typeface="+mn-ea"/>
                <a:cs typeface="Amazon Ember Regular" charset="0"/>
              </a:defRPr>
            </a:lvl2pPr>
            <a:lvl3pPr marL="1828800" indent="-365760" algn="l" defTabSz="731520" rtl="0" eaLnBrk="1" latinLnBrk="0" hangingPunct="1">
              <a:spcBef>
                <a:spcPct val="20000"/>
              </a:spcBef>
              <a:buFont typeface="Arial"/>
              <a:buChar char="•"/>
              <a:defRPr sz="2600" b="0" i="0" kern="1200">
                <a:solidFill>
                  <a:schemeClr val="tx1"/>
                </a:solidFill>
                <a:latin typeface="Amazon Ember Regular" charset="0"/>
                <a:ea typeface="+mn-ea"/>
                <a:cs typeface="Amazon Ember Regular" charset="0"/>
              </a:defRPr>
            </a:lvl3pPr>
            <a:lvl4pPr marL="2560320" indent="-365760" algn="l" defTabSz="731520" rtl="0" eaLnBrk="1" latinLnBrk="0" hangingPunct="1">
              <a:spcBef>
                <a:spcPct val="20000"/>
              </a:spcBef>
              <a:buFont typeface="Arial"/>
              <a:buChar char="–"/>
              <a:defRPr sz="2200" b="0" i="0" kern="1200">
                <a:solidFill>
                  <a:schemeClr val="tx1"/>
                </a:solidFill>
                <a:latin typeface="Amazon Ember Regular" charset="0"/>
                <a:ea typeface="+mn-ea"/>
                <a:cs typeface="Amazon Ember Regular" charset="0"/>
              </a:defRPr>
            </a:lvl4pPr>
            <a:lvl5pPr marL="3291840" indent="-365760" algn="l" defTabSz="731520" rtl="0" eaLnBrk="1" latinLnBrk="0" hangingPunct="1">
              <a:spcBef>
                <a:spcPct val="20000"/>
              </a:spcBef>
              <a:buFont typeface="Arial"/>
              <a:buChar char="»"/>
              <a:defRPr sz="1900" b="0" i="0" kern="1200">
                <a:solidFill>
                  <a:schemeClr val="tx1"/>
                </a:solidFill>
                <a:latin typeface="Amazon Ember Regular" charset="0"/>
                <a:ea typeface="+mn-ea"/>
                <a:cs typeface="Amazon Ember Regular" charset="0"/>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defTabSz="975336"/>
            <a:r>
              <a:rPr lang="en-US" sz="1500" dirty="0">
                <a:solidFill>
                  <a:srgbClr val="FF9900"/>
                </a:solidFill>
                <a:latin typeface="Amazon Ember"/>
              </a:rPr>
              <a:t>ML METHODS</a:t>
            </a:r>
          </a:p>
        </p:txBody>
      </p:sp>
      <p:sp>
        <p:nvSpPr>
          <p:cNvPr id="32" name="Text Placeholder 3"/>
          <p:cNvSpPr txBox="1">
            <a:spLocks/>
          </p:cNvSpPr>
          <p:nvPr/>
        </p:nvSpPr>
        <p:spPr>
          <a:xfrm>
            <a:off x="8919547" y="1372829"/>
            <a:ext cx="2384948" cy="307777"/>
          </a:xfrm>
          <a:prstGeom prst="rect">
            <a:avLst/>
          </a:prstGeom>
        </p:spPr>
        <p:txBody>
          <a:bodyPr vert="horz" wrap="square" lIns="76200" tIns="38100" rIns="76200" bIns="38100" rtlCol="0">
            <a:spAutoFit/>
          </a:bodyPr>
          <a:lstStyle>
            <a:lvl1pPr marL="0" marR="0" indent="0" algn="l" defTabSz="731520" rtl="0" eaLnBrk="1" fontAlgn="auto" latinLnBrk="0" hangingPunct="1">
              <a:lnSpc>
                <a:spcPct val="100000"/>
              </a:lnSpc>
              <a:spcBef>
                <a:spcPct val="20000"/>
              </a:spcBef>
              <a:spcAft>
                <a:spcPts val="0"/>
              </a:spcAft>
              <a:buClrTx/>
              <a:buSzTx/>
              <a:buFontTx/>
              <a:buNone/>
              <a:tabLst/>
              <a:defRPr sz="1900" b="1" i="0" kern="1200">
                <a:solidFill>
                  <a:schemeClr val="tx1"/>
                </a:solidFill>
                <a:latin typeface="+mn-lt"/>
                <a:ea typeface="+mn-ea"/>
                <a:cs typeface="Amazon Ember Regular" charset="0"/>
              </a:defRPr>
            </a:lvl1pPr>
            <a:lvl2pPr marL="1188720" indent="-457200" algn="l" defTabSz="731520" rtl="0" eaLnBrk="1" latinLnBrk="0" hangingPunct="1">
              <a:spcBef>
                <a:spcPct val="20000"/>
              </a:spcBef>
              <a:buFont typeface="Arial"/>
              <a:buChar char="•"/>
              <a:defRPr sz="2900" b="0" i="0" kern="1200">
                <a:solidFill>
                  <a:schemeClr val="tx1"/>
                </a:solidFill>
                <a:latin typeface="Amazon Ember Regular" charset="0"/>
                <a:ea typeface="+mn-ea"/>
                <a:cs typeface="Amazon Ember Regular" charset="0"/>
              </a:defRPr>
            </a:lvl2pPr>
            <a:lvl3pPr marL="1828800" indent="-365760" algn="l" defTabSz="731520" rtl="0" eaLnBrk="1" latinLnBrk="0" hangingPunct="1">
              <a:spcBef>
                <a:spcPct val="20000"/>
              </a:spcBef>
              <a:buFont typeface="Arial"/>
              <a:buChar char="•"/>
              <a:defRPr sz="2600" b="0" i="0" kern="1200">
                <a:solidFill>
                  <a:schemeClr val="tx1"/>
                </a:solidFill>
                <a:latin typeface="Amazon Ember Regular" charset="0"/>
                <a:ea typeface="+mn-ea"/>
                <a:cs typeface="Amazon Ember Regular" charset="0"/>
              </a:defRPr>
            </a:lvl3pPr>
            <a:lvl4pPr marL="2560320" indent="-365760" algn="l" defTabSz="731520" rtl="0" eaLnBrk="1" latinLnBrk="0" hangingPunct="1">
              <a:spcBef>
                <a:spcPct val="20000"/>
              </a:spcBef>
              <a:buFont typeface="Arial"/>
              <a:buChar char="–"/>
              <a:defRPr sz="2200" b="0" i="0" kern="1200">
                <a:solidFill>
                  <a:schemeClr val="tx1"/>
                </a:solidFill>
                <a:latin typeface="Amazon Ember Regular" charset="0"/>
                <a:ea typeface="+mn-ea"/>
                <a:cs typeface="Amazon Ember Regular" charset="0"/>
              </a:defRPr>
            </a:lvl4pPr>
            <a:lvl5pPr marL="3291840" indent="-365760" algn="l" defTabSz="731520" rtl="0" eaLnBrk="1" latinLnBrk="0" hangingPunct="1">
              <a:spcBef>
                <a:spcPct val="20000"/>
              </a:spcBef>
              <a:buFont typeface="Arial"/>
              <a:buChar char="»"/>
              <a:defRPr sz="1900" b="0" i="0" kern="1200">
                <a:solidFill>
                  <a:schemeClr val="tx1"/>
                </a:solidFill>
                <a:latin typeface="Amazon Ember Regular" charset="0"/>
                <a:ea typeface="+mn-ea"/>
                <a:cs typeface="Amazon Ember Regular" charset="0"/>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defTabSz="975336"/>
            <a:r>
              <a:rPr lang="en-US" sz="1500" dirty="0">
                <a:solidFill>
                  <a:srgbClr val="FF9900"/>
                </a:solidFill>
                <a:latin typeface="Amazon Ember"/>
              </a:rPr>
              <a:t>ML + DEEP LEARNING</a:t>
            </a:r>
          </a:p>
        </p:txBody>
      </p:sp>
      <p:sp>
        <p:nvSpPr>
          <p:cNvPr id="33" name="TextBox 32"/>
          <p:cNvSpPr txBox="1"/>
          <p:nvPr/>
        </p:nvSpPr>
        <p:spPr>
          <a:xfrm>
            <a:off x="1128132" y="3609468"/>
            <a:ext cx="3478305" cy="1733808"/>
          </a:xfrm>
          <a:prstGeom prst="rect">
            <a:avLst/>
          </a:prstGeom>
          <a:noFill/>
        </p:spPr>
        <p:txBody>
          <a:bodyPr wrap="square" rtlCol="0">
            <a:spAutoFit/>
          </a:bodyPr>
          <a:lstStyle/>
          <a:p>
            <a:pPr defTabSz="609585">
              <a:spcAft>
                <a:spcPts val="500"/>
              </a:spcAft>
            </a:pPr>
            <a:r>
              <a:rPr lang="en-US" sz="1500" b="1"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Best for few or independent data (e.g., aggregate demand)</a:t>
            </a:r>
          </a:p>
          <a:p>
            <a:pPr marL="285744" indent="-285744" defTabSz="609585">
              <a:spcAft>
                <a:spcPts val="500"/>
              </a:spcAft>
              <a:buFont typeface="Arial" panose="020B0604020202020204" pitchFamily="34" charset="0"/>
              <a:buChar char="•"/>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Aggregate demand</a:t>
            </a:r>
          </a:p>
          <a:p>
            <a:pPr marL="285744" indent="-285744" defTabSz="609585">
              <a:spcAft>
                <a:spcPts val="500"/>
              </a:spcAft>
              <a:buFont typeface="Arial" panose="020B0604020202020204" pitchFamily="34" charset="0"/>
              <a:buChar char="•"/>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Everyday household products</a:t>
            </a:r>
          </a:p>
          <a:p>
            <a:pPr marL="285744" indent="-285744" defTabSz="609585">
              <a:spcAft>
                <a:spcPts val="500"/>
              </a:spcAft>
              <a:buFont typeface="Arial" panose="020B0604020202020204" pitchFamily="34" charset="0"/>
              <a:buChar char="•"/>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Basic trends</a:t>
            </a:r>
          </a:p>
          <a:p>
            <a:pPr marL="285744" indent="-285744" defTabSz="609585">
              <a:spcAft>
                <a:spcPts val="500"/>
              </a:spcAft>
              <a:buFont typeface="Arial" panose="020B0604020202020204" pitchFamily="34" charset="0"/>
              <a:buChar char="•"/>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Repeated seasonal patterns</a:t>
            </a:r>
          </a:p>
        </p:txBody>
      </p:sp>
      <p:sp>
        <p:nvSpPr>
          <p:cNvPr id="34" name="TextBox 33"/>
          <p:cNvSpPr txBox="1"/>
          <p:nvPr/>
        </p:nvSpPr>
        <p:spPr>
          <a:xfrm>
            <a:off x="6342234" y="3609467"/>
            <a:ext cx="4898684" cy="2618666"/>
          </a:xfrm>
          <a:prstGeom prst="rect">
            <a:avLst/>
          </a:prstGeom>
          <a:noFill/>
        </p:spPr>
        <p:txBody>
          <a:bodyPr wrap="square" rtlCol="0">
            <a:spAutoFit/>
          </a:bodyPr>
          <a:lstStyle/>
          <a:p>
            <a:pPr defTabSz="609585">
              <a:spcAft>
                <a:spcPts val="500"/>
              </a:spcAft>
            </a:pPr>
            <a:r>
              <a:rPr lang="en-US" sz="1500" b="1"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Best for complex and inter-related data</a:t>
            </a:r>
            <a:br>
              <a:rPr lang="en-US" sz="1500" b="1"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br>
            <a:r>
              <a:rPr lang="en-US" sz="1500" b="1"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(e.g., thousands of SKUs at hundreds of stores)</a:t>
            </a:r>
            <a:endPar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a:p>
            <a:pPr marL="285744" indent="-285744" defTabSz="609585">
              <a:spcAft>
                <a:spcPts val="500"/>
              </a:spcAft>
              <a:buFont typeface="Arial" panose="020B0604020202020204" pitchFamily="34" charset="0"/>
              <a:buChar char="•"/>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Regional vs national demand</a:t>
            </a:r>
          </a:p>
          <a:p>
            <a:pPr marL="285744" indent="-285744" defTabSz="609585">
              <a:spcAft>
                <a:spcPts val="500"/>
              </a:spcAft>
              <a:buFont typeface="Arial" panose="020B0604020202020204" pitchFamily="34" charset="0"/>
              <a:buChar char="•"/>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Subtle seasonal patterns</a:t>
            </a:r>
          </a:p>
          <a:p>
            <a:pPr marL="285744" indent="-285744" defTabSz="609585">
              <a:spcAft>
                <a:spcPts val="500"/>
              </a:spcAft>
              <a:buFont typeface="Arial" panose="020B0604020202020204" pitchFamily="34" charset="0"/>
              <a:buChar char="•"/>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Relationships between products</a:t>
            </a:r>
          </a:p>
          <a:p>
            <a:pPr marL="285744" indent="-285744" defTabSz="609585">
              <a:spcAft>
                <a:spcPts val="500"/>
              </a:spcAft>
              <a:buFont typeface="Arial" panose="020B0604020202020204" pitchFamily="34" charset="0"/>
              <a:buChar char="•"/>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New products</a:t>
            </a:r>
          </a:p>
          <a:p>
            <a:pPr marL="285744" indent="-285744" defTabSz="609585">
              <a:spcAft>
                <a:spcPts val="500"/>
              </a:spcAft>
              <a:buFont typeface="Arial" panose="020B0604020202020204" pitchFamily="34" charset="0"/>
              <a:buChar char="•"/>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Slow moving products</a:t>
            </a:r>
          </a:p>
          <a:p>
            <a:pPr marL="285744" indent="-285744" defTabSz="609585">
              <a:spcAft>
                <a:spcPts val="500"/>
              </a:spcAft>
              <a:buFont typeface="Arial" panose="020B0604020202020204" pitchFamily="34" charset="0"/>
              <a:buChar char="•"/>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Changing prices or promotions</a:t>
            </a:r>
          </a:p>
          <a:p>
            <a:pPr marL="285744" indent="-285744" defTabSz="609585">
              <a:spcAft>
                <a:spcPts val="500"/>
              </a:spcAft>
              <a:buFont typeface="Arial" panose="020B0604020202020204" pitchFamily="34" charset="0"/>
              <a:buChar char="•"/>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External events</a:t>
            </a:r>
          </a:p>
        </p:txBody>
      </p:sp>
      <p:sp>
        <p:nvSpPr>
          <p:cNvPr id="35" name="TextBox 34"/>
          <p:cNvSpPr txBox="1"/>
          <p:nvPr/>
        </p:nvSpPr>
        <p:spPr>
          <a:xfrm>
            <a:off x="335756" y="2194354"/>
            <a:ext cx="923867" cy="323165"/>
          </a:xfrm>
          <a:prstGeom prst="rect">
            <a:avLst/>
          </a:prstGeom>
          <a:noFill/>
        </p:spPr>
        <p:txBody>
          <a:bodyPr wrap="square" rtlCol="0">
            <a:spAutoFit/>
          </a:bodyPr>
          <a:lstStyle/>
          <a:p>
            <a:pPr algn="ctr" defTabSz="609585">
              <a:spcAft>
                <a:spcPts val="500"/>
              </a:spcAft>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1995</a:t>
            </a:r>
          </a:p>
        </p:txBody>
      </p:sp>
      <p:sp>
        <p:nvSpPr>
          <p:cNvPr id="36" name="Oval 35"/>
          <p:cNvSpPr/>
          <p:nvPr/>
        </p:nvSpPr>
        <p:spPr>
          <a:xfrm>
            <a:off x="721925" y="1981211"/>
            <a:ext cx="151528" cy="151528"/>
          </a:xfrm>
          <a:prstGeom prst="ellipse">
            <a:avLst/>
          </a:prstGeom>
          <a:solidFill>
            <a:schemeClr val="bg1">
              <a:lumMod val="25000"/>
              <a:lumOff val="75000"/>
            </a:schemeClr>
          </a:solidFill>
          <a:ln>
            <a:solidFill>
              <a:schemeClr val="bg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500" dirty="0">
              <a:solidFill>
                <a:srgbClr val="FFFFFF"/>
              </a:solidFill>
              <a:latin typeface="Amazon Ember"/>
            </a:endParaRPr>
          </a:p>
        </p:txBody>
      </p:sp>
      <p:sp>
        <p:nvSpPr>
          <p:cNvPr id="39" name="TextBox 38"/>
          <p:cNvSpPr txBox="1"/>
          <p:nvPr/>
        </p:nvSpPr>
        <p:spPr>
          <a:xfrm>
            <a:off x="2347279" y="2194354"/>
            <a:ext cx="923867" cy="323165"/>
          </a:xfrm>
          <a:prstGeom prst="rect">
            <a:avLst/>
          </a:prstGeom>
          <a:noFill/>
        </p:spPr>
        <p:txBody>
          <a:bodyPr wrap="square" rtlCol="0">
            <a:spAutoFit/>
          </a:bodyPr>
          <a:lstStyle/>
          <a:p>
            <a:pPr algn="ctr" defTabSz="609585">
              <a:spcAft>
                <a:spcPts val="500"/>
              </a:spcAft>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2000</a:t>
            </a:r>
          </a:p>
        </p:txBody>
      </p:sp>
      <p:sp>
        <p:nvSpPr>
          <p:cNvPr id="40" name="Oval 39"/>
          <p:cNvSpPr/>
          <p:nvPr/>
        </p:nvSpPr>
        <p:spPr>
          <a:xfrm>
            <a:off x="2733448" y="1981211"/>
            <a:ext cx="151528" cy="151528"/>
          </a:xfrm>
          <a:prstGeom prst="ellipse">
            <a:avLst/>
          </a:prstGeom>
          <a:solidFill>
            <a:schemeClr val="bg1">
              <a:lumMod val="25000"/>
              <a:lumOff val="75000"/>
            </a:schemeClr>
          </a:solidFill>
          <a:ln>
            <a:solidFill>
              <a:schemeClr val="bg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500" dirty="0">
              <a:solidFill>
                <a:srgbClr val="FFFFFF"/>
              </a:solidFill>
              <a:latin typeface="Amazon Ember"/>
            </a:endParaRPr>
          </a:p>
        </p:txBody>
      </p:sp>
      <p:sp>
        <p:nvSpPr>
          <p:cNvPr id="41" name="TextBox 40"/>
          <p:cNvSpPr txBox="1"/>
          <p:nvPr/>
        </p:nvSpPr>
        <p:spPr>
          <a:xfrm>
            <a:off x="4358803" y="2194354"/>
            <a:ext cx="923867" cy="323165"/>
          </a:xfrm>
          <a:prstGeom prst="rect">
            <a:avLst/>
          </a:prstGeom>
          <a:noFill/>
        </p:spPr>
        <p:txBody>
          <a:bodyPr wrap="square" rtlCol="0">
            <a:spAutoFit/>
          </a:bodyPr>
          <a:lstStyle/>
          <a:p>
            <a:pPr algn="ctr" defTabSz="609585">
              <a:spcAft>
                <a:spcPts val="500"/>
              </a:spcAft>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2005</a:t>
            </a:r>
          </a:p>
        </p:txBody>
      </p:sp>
      <p:sp>
        <p:nvSpPr>
          <p:cNvPr id="42" name="Oval 41"/>
          <p:cNvSpPr/>
          <p:nvPr/>
        </p:nvSpPr>
        <p:spPr>
          <a:xfrm>
            <a:off x="4744972" y="1981211"/>
            <a:ext cx="151528" cy="151528"/>
          </a:xfrm>
          <a:prstGeom prst="ellipse">
            <a:avLst/>
          </a:prstGeom>
          <a:solidFill>
            <a:schemeClr val="bg1">
              <a:lumMod val="25000"/>
              <a:lumOff val="75000"/>
            </a:schemeClr>
          </a:solidFill>
          <a:ln>
            <a:solidFill>
              <a:schemeClr val="bg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500" dirty="0">
              <a:solidFill>
                <a:srgbClr val="FFFFFF"/>
              </a:solidFill>
              <a:latin typeface="Amazon Ember"/>
            </a:endParaRPr>
          </a:p>
        </p:txBody>
      </p:sp>
      <p:sp>
        <p:nvSpPr>
          <p:cNvPr id="43" name="TextBox 42"/>
          <p:cNvSpPr txBox="1"/>
          <p:nvPr/>
        </p:nvSpPr>
        <p:spPr>
          <a:xfrm>
            <a:off x="6370325" y="2194354"/>
            <a:ext cx="923867" cy="323165"/>
          </a:xfrm>
          <a:prstGeom prst="rect">
            <a:avLst/>
          </a:prstGeom>
          <a:noFill/>
        </p:spPr>
        <p:txBody>
          <a:bodyPr wrap="square" rtlCol="0">
            <a:spAutoFit/>
          </a:bodyPr>
          <a:lstStyle/>
          <a:p>
            <a:pPr algn="ctr" defTabSz="609585">
              <a:spcAft>
                <a:spcPts val="500"/>
              </a:spcAft>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2010</a:t>
            </a:r>
          </a:p>
        </p:txBody>
      </p:sp>
      <p:sp>
        <p:nvSpPr>
          <p:cNvPr id="44" name="Oval 43"/>
          <p:cNvSpPr/>
          <p:nvPr/>
        </p:nvSpPr>
        <p:spPr>
          <a:xfrm>
            <a:off x="6756495" y="1981211"/>
            <a:ext cx="151528" cy="151528"/>
          </a:xfrm>
          <a:prstGeom prst="ellipse">
            <a:avLst/>
          </a:prstGeom>
          <a:solidFill>
            <a:schemeClr val="bg1">
              <a:lumMod val="25000"/>
              <a:lumOff val="75000"/>
            </a:schemeClr>
          </a:solidFill>
          <a:ln>
            <a:solidFill>
              <a:schemeClr val="bg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500" dirty="0">
              <a:solidFill>
                <a:srgbClr val="FFFFFF"/>
              </a:solidFill>
              <a:latin typeface="Amazon Ember"/>
            </a:endParaRPr>
          </a:p>
        </p:txBody>
      </p:sp>
      <p:sp>
        <p:nvSpPr>
          <p:cNvPr id="45" name="TextBox 44"/>
          <p:cNvSpPr txBox="1"/>
          <p:nvPr/>
        </p:nvSpPr>
        <p:spPr>
          <a:xfrm>
            <a:off x="10393372" y="2194354"/>
            <a:ext cx="923867" cy="323165"/>
          </a:xfrm>
          <a:prstGeom prst="rect">
            <a:avLst/>
          </a:prstGeom>
          <a:noFill/>
        </p:spPr>
        <p:txBody>
          <a:bodyPr wrap="square" rtlCol="0">
            <a:spAutoFit/>
          </a:bodyPr>
          <a:lstStyle/>
          <a:p>
            <a:pPr algn="ctr" defTabSz="609585">
              <a:spcAft>
                <a:spcPts val="500"/>
              </a:spcAft>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2020</a:t>
            </a:r>
          </a:p>
        </p:txBody>
      </p:sp>
      <p:sp>
        <p:nvSpPr>
          <p:cNvPr id="46" name="Oval 45"/>
          <p:cNvSpPr/>
          <p:nvPr/>
        </p:nvSpPr>
        <p:spPr>
          <a:xfrm>
            <a:off x="10779541" y="1981211"/>
            <a:ext cx="151528" cy="151528"/>
          </a:xfrm>
          <a:prstGeom prst="ellipse">
            <a:avLst/>
          </a:prstGeom>
          <a:solidFill>
            <a:schemeClr val="bg1">
              <a:lumMod val="25000"/>
              <a:lumOff val="75000"/>
            </a:schemeClr>
          </a:solidFill>
          <a:ln>
            <a:solidFill>
              <a:schemeClr val="bg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500" dirty="0">
              <a:solidFill>
                <a:srgbClr val="FFFFFF"/>
              </a:solidFill>
              <a:latin typeface="Amazon Ember"/>
            </a:endParaRPr>
          </a:p>
        </p:txBody>
      </p:sp>
      <p:sp>
        <p:nvSpPr>
          <p:cNvPr id="47" name="TextBox 46"/>
          <p:cNvSpPr txBox="1"/>
          <p:nvPr/>
        </p:nvSpPr>
        <p:spPr>
          <a:xfrm>
            <a:off x="8381849" y="2194354"/>
            <a:ext cx="923867" cy="323165"/>
          </a:xfrm>
          <a:prstGeom prst="rect">
            <a:avLst/>
          </a:prstGeom>
          <a:noFill/>
        </p:spPr>
        <p:txBody>
          <a:bodyPr wrap="square" rtlCol="0">
            <a:spAutoFit/>
          </a:bodyPr>
          <a:lstStyle/>
          <a:p>
            <a:pPr algn="ctr" defTabSz="609585">
              <a:spcAft>
                <a:spcPts val="500"/>
              </a:spcAft>
            </a:pPr>
            <a:r>
              <a:rPr lang="en-US" sz="15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2015</a:t>
            </a:r>
          </a:p>
        </p:txBody>
      </p:sp>
      <p:sp>
        <p:nvSpPr>
          <p:cNvPr id="48" name="Oval 47"/>
          <p:cNvSpPr/>
          <p:nvPr/>
        </p:nvSpPr>
        <p:spPr>
          <a:xfrm>
            <a:off x="8768019" y="1981211"/>
            <a:ext cx="151528" cy="151528"/>
          </a:xfrm>
          <a:prstGeom prst="ellipse">
            <a:avLst/>
          </a:prstGeom>
          <a:solidFill>
            <a:schemeClr val="bg1">
              <a:lumMod val="25000"/>
              <a:lumOff val="75000"/>
            </a:schemeClr>
          </a:solidFill>
          <a:ln>
            <a:solidFill>
              <a:schemeClr val="bg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500" dirty="0">
              <a:solidFill>
                <a:srgbClr val="FFFFFF"/>
              </a:solidFill>
              <a:latin typeface="Amazon Ember"/>
            </a:endParaRPr>
          </a:p>
        </p:txBody>
      </p:sp>
      <p:cxnSp>
        <p:nvCxnSpPr>
          <p:cNvPr id="49" name="Straight Arrow Connector 48"/>
          <p:cNvCxnSpPr/>
          <p:nvPr/>
        </p:nvCxnSpPr>
        <p:spPr>
          <a:xfrm>
            <a:off x="790938" y="1842972"/>
            <a:ext cx="4787853" cy="0"/>
          </a:xfrm>
          <a:prstGeom prst="straightConnector1">
            <a:avLst/>
          </a:prstGeom>
          <a:ln>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51" name="Straight Arrow Connector 50"/>
          <p:cNvCxnSpPr/>
          <p:nvPr/>
        </p:nvCxnSpPr>
        <p:spPr>
          <a:xfrm>
            <a:off x="5821719" y="1842972"/>
            <a:ext cx="3021512" cy="0"/>
          </a:xfrm>
          <a:prstGeom prst="straightConnector1">
            <a:avLst/>
          </a:prstGeom>
          <a:ln>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52" name="Straight Arrow Connector 51"/>
          <p:cNvCxnSpPr/>
          <p:nvPr/>
        </p:nvCxnSpPr>
        <p:spPr>
          <a:xfrm>
            <a:off x="8919547" y="1842972"/>
            <a:ext cx="2481517" cy="0"/>
          </a:xfrm>
          <a:prstGeom prst="straightConnector1">
            <a:avLst/>
          </a:prstGeom>
          <a:ln>
            <a:headEnd type="triangle"/>
            <a:tailEnd type="triangle"/>
          </a:ln>
        </p:spPr>
        <p:style>
          <a:lnRef idx="2">
            <a:schemeClr val="accent3"/>
          </a:lnRef>
          <a:fillRef idx="0">
            <a:schemeClr val="accent3"/>
          </a:fillRef>
          <a:effectRef idx="1">
            <a:schemeClr val="accent3"/>
          </a:effectRef>
          <a:fontRef idx="minor">
            <a:schemeClr val="tx1"/>
          </a:fontRef>
        </p:style>
      </p:cxnSp>
      <p:grpSp>
        <p:nvGrpSpPr>
          <p:cNvPr id="53" name="Group 52"/>
          <p:cNvGrpSpPr/>
          <p:nvPr/>
        </p:nvGrpSpPr>
        <p:grpSpPr>
          <a:xfrm>
            <a:off x="1747079" y="2589785"/>
            <a:ext cx="2115123" cy="859201"/>
            <a:chOff x="741991" y="3107336"/>
            <a:chExt cx="1926373" cy="782528"/>
          </a:xfrm>
        </p:grpSpPr>
        <p:pic>
          <p:nvPicPr>
            <p:cNvPr id="55" name="Picture 54">
              <a:extLst>
                <a:ext uri="{FF2B5EF4-FFF2-40B4-BE49-F238E27FC236}">
                  <a16:creationId xmlns:a16="http://schemas.microsoft.com/office/drawing/2014/main" id="{B5455684-3503-2A42-807F-1EA61CF9F266}"/>
                </a:ext>
              </a:extLst>
            </p:cNvPr>
            <p:cNvPicPr>
              <a:picLocks noChangeAspect="1"/>
            </p:cNvPicPr>
            <p:nvPr/>
          </p:nvPicPr>
          <p:blipFill>
            <a:blip r:embed="rId3" cstate="screen">
              <a:alphaModFix amt="70000"/>
              <a:extLst>
                <a:ext uri="{28A0092B-C50C-407E-A947-70E740481C1C}">
                  <a14:useLocalDpi xmlns:a14="http://schemas.microsoft.com/office/drawing/2010/main" val="0"/>
                </a:ext>
              </a:extLst>
            </a:blip>
            <a:stretch>
              <a:fillRect/>
            </a:stretch>
          </p:blipFill>
          <p:spPr>
            <a:xfrm>
              <a:off x="741991" y="3107336"/>
              <a:ext cx="484255" cy="741971"/>
            </a:xfrm>
            <a:prstGeom prst="rect">
              <a:avLst/>
            </a:prstGeom>
          </p:spPr>
        </p:pic>
        <p:pic>
          <p:nvPicPr>
            <p:cNvPr id="56" name="Picture 55">
              <a:extLst>
                <a:ext uri="{FF2B5EF4-FFF2-40B4-BE49-F238E27FC236}">
                  <a16:creationId xmlns:a16="http://schemas.microsoft.com/office/drawing/2014/main" id="{BB77F1EE-33BE-674D-9DDC-FFA6941061A8}"/>
                </a:ext>
              </a:extLst>
            </p:cNvPr>
            <p:cNvPicPr>
              <a:picLocks noChangeAspect="1"/>
            </p:cNvPicPr>
            <p:nvPr/>
          </p:nvPicPr>
          <p:blipFill>
            <a:blip r:embed="rId4" cstate="screen">
              <a:alphaModFix amt="70000"/>
              <a:extLst>
                <a:ext uri="{28A0092B-C50C-407E-A947-70E740481C1C}">
                  <a14:useLocalDpi xmlns:a14="http://schemas.microsoft.com/office/drawing/2010/main" val="0"/>
                </a:ext>
              </a:extLst>
            </a:blip>
            <a:stretch>
              <a:fillRect/>
            </a:stretch>
          </p:blipFill>
          <p:spPr>
            <a:xfrm>
              <a:off x="1031947" y="3147893"/>
              <a:ext cx="1106410" cy="741971"/>
            </a:xfrm>
            <a:prstGeom prst="rect">
              <a:avLst/>
            </a:prstGeom>
          </p:spPr>
        </p:pic>
        <p:pic>
          <p:nvPicPr>
            <p:cNvPr id="57" name="Picture 56">
              <a:extLst>
                <a:ext uri="{FF2B5EF4-FFF2-40B4-BE49-F238E27FC236}">
                  <a16:creationId xmlns:a16="http://schemas.microsoft.com/office/drawing/2014/main" id="{6B5D3276-B1AE-E344-B09A-5416DE8B9977}"/>
                </a:ext>
              </a:extLst>
            </p:cNvPr>
            <p:cNvPicPr>
              <a:picLocks noChangeAspect="1"/>
            </p:cNvPicPr>
            <p:nvPr/>
          </p:nvPicPr>
          <p:blipFill>
            <a:blip r:embed="rId5" cstate="screen">
              <a:alphaModFix amt="85000"/>
              <a:extLst>
                <a:ext uri="{28A0092B-C50C-407E-A947-70E740481C1C}">
                  <a14:useLocalDpi xmlns:a14="http://schemas.microsoft.com/office/drawing/2010/main" val="0"/>
                </a:ext>
              </a:extLst>
            </a:blip>
            <a:stretch>
              <a:fillRect/>
            </a:stretch>
          </p:blipFill>
          <p:spPr>
            <a:xfrm>
              <a:off x="1944058" y="3127615"/>
              <a:ext cx="724306" cy="741971"/>
            </a:xfrm>
            <a:prstGeom prst="rect">
              <a:avLst/>
            </a:prstGeom>
          </p:spPr>
        </p:pic>
      </p:grpSp>
      <p:grpSp>
        <p:nvGrpSpPr>
          <p:cNvPr id="59" name="Group 58"/>
          <p:cNvGrpSpPr/>
          <p:nvPr/>
        </p:nvGrpSpPr>
        <p:grpSpPr>
          <a:xfrm>
            <a:off x="6729725" y="2604053"/>
            <a:ext cx="4041936" cy="849016"/>
            <a:chOff x="7137851" y="2762911"/>
            <a:chExt cx="5479928" cy="1151068"/>
          </a:xfrm>
        </p:grpSpPr>
        <p:pic>
          <p:nvPicPr>
            <p:cNvPr id="60" name="Picture 2" descr="NFL Downfield Youth Football (All Team Options)"/>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137851" y="3005404"/>
              <a:ext cx="1128881" cy="66608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8024" y="2859761"/>
              <a:ext cx="765895" cy="957368"/>
            </a:xfrm>
            <a:prstGeom prst="rect">
              <a:avLst/>
            </a:prstGeom>
          </p:spPr>
        </p:pic>
        <p:pic>
          <p:nvPicPr>
            <p:cNvPr id="62" name="Picture 61"/>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280101" y="2762911"/>
              <a:ext cx="837886" cy="1151068"/>
            </a:xfrm>
            <a:prstGeom prst="rect">
              <a:avLst/>
            </a:prstGeom>
          </p:spPr>
        </p:pic>
        <p:pic>
          <p:nvPicPr>
            <p:cNvPr id="63" name="Picture 2" descr="Avocados California Hass - Certified Organic Six Pounds"/>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0233031" y="2821543"/>
              <a:ext cx="1313956" cy="103380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on-sale-now-png-4 | Bonzai Merchandise Shop"/>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11402659" y="2921624"/>
              <a:ext cx="1215120" cy="83364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9" name="Straight Connector 68"/>
          <p:cNvCxnSpPr/>
          <p:nvPr/>
        </p:nvCxnSpPr>
        <p:spPr>
          <a:xfrm>
            <a:off x="5704928" y="1842972"/>
            <a:ext cx="0" cy="4563733"/>
          </a:xfrm>
          <a:prstGeom prst="line">
            <a:avLst/>
          </a:prstGeom>
          <a:ln w="12700">
            <a:solidFill>
              <a:schemeClr val="tx2">
                <a:lumMod val="25000"/>
                <a:lumOff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3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Graphic 6499">
            <a:extLst>
              <a:ext uri="{FF2B5EF4-FFF2-40B4-BE49-F238E27FC236}">
                <a16:creationId xmlns:a16="http://schemas.microsoft.com/office/drawing/2014/main" id="{341A04BB-EA06-448B-AC13-3429B7717121}"/>
              </a:ext>
            </a:extLst>
          </p:cNvPr>
          <p:cNvSpPr/>
          <p:nvPr/>
        </p:nvSpPr>
        <p:spPr>
          <a:xfrm>
            <a:off x="3634277" y="-37110"/>
            <a:ext cx="1996780" cy="6932219"/>
          </a:xfrm>
          <a:custGeom>
            <a:avLst/>
            <a:gdLst>
              <a:gd name="connsiteX0" fmla="*/ 0 w 1220323"/>
              <a:gd name="connsiteY0" fmla="*/ 4236595 h 4236594"/>
              <a:gd name="connsiteX1" fmla="*/ 1220324 w 1220323"/>
              <a:gd name="connsiteY1" fmla="*/ 2118297 h 4236594"/>
              <a:gd name="connsiteX2" fmla="*/ 0 w 1220323"/>
              <a:gd name="connsiteY2" fmla="*/ 0 h 4236594"/>
            </a:gdLst>
            <a:ahLst/>
            <a:cxnLst>
              <a:cxn ang="0">
                <a:pos x="connsiteX0" y="connsiteY0"/>
              </a:cxn>
              <a:cxn ang="0">
                <a:pos x="connsiteX1" y="connsiteY1"/>
              </a:cxn>
              <a:cxn ang="0">
                <a:pos x="connsiteX2" y="connsiteY2"/>
              </a:cxn>
            </a:cxnLst>
            <a:rect l="l" t="t" r="r" b="b"/>
            <a:pathLst>
              <a:path w="1220323" h="4236594">
                <a:moveTo>
                  <a:pt x="0" y="4236595"/>
                </a:moveTo>
                <a:cubicBezTo>
                  <a:pt x="729124" y="3811912"/>
                  <a:pt x="1220324" y="3023946"/>
                  <a:pt x="1220324" y="2118297"/>
                </a:cubicBezTo>
                <a:cubicBezTo>
                  <a:pt x="1220324" y="1212649"/>
                  <a:pt x="729124" y="424683"/>
                  <a:pt x="0" y="0"/>
                </a:cubicBezTo>
              </a:path>
            </a:pathLst>
          </a:custGeom>
          <a:ln w="31750">
            <a:gradFill>
              <a:gsLst>
                <a:gs pos="55000">
                  <a:schemeClr val="accent2"/>
                </a:gs>
                <a:gs pos="45000">
                  <a:schemeClr val="accent2"/>
                </a:gs>
                <a:gs pos="15000">
                  <a:schemeClr val="accent3"/>
                </a:gs>
                <a:gs pos="85000">
                  <a:schemeClr val="accent1"/>
                </a:gs>
              </a:gsLst>
              <a:lin ang="16200000" scaled="0"/>
            </a:gradFill>
            <a:tailEnd type="none"/>
          </a:ln>
          <a:effectLst/>
        </p:spPr>
        <p:style>
          <a:lnRef idx="2">
            <a:schemeClr val="accent1"/>
          </a:lnRef>
          <a:fillRef idx="0">
            <a:schemeClr val="accent1"/>
          </a:fillRef>
          <a:effectRef idx="1">
            <a:schemeClr val="accent1"/>
          </a:effectRef>
          <a:fontRef idx="minor">
            <a:schemeClr val="tx1"/>
          </a:fontRef>
        </p:style>
        <p:txBody>
          <a:bodyPr lIns="243840" tIns="195072" rIns="243840" bIns="195072" rtlCol="0" anchor="ctr"/>
          <a:lstStyle/>
          <a:p>
            <a:pPr algn="ctr" defTabSz="609585"/>
            <a:endParaRPr lang="en-US" sz="2400">
              <a:solidFill>
                <a:srgbClr val="FFFFFF"/>
              </a:solidFill>
              <a:latin typeface="Amazon Ember"/>
            </a:endParaRPr>
          </a:p>
        </p:txBody>
      </p:sp>
      <p:sp>
        <p:nvSpPr>
          <p:cNvPr id="102" name="TextBox 101">
            <a:extLst>
              <a:ext uri="{FF2B5EF4-FFF2-40B4-BE49-F238E27FC236}">
                <a16:creationId xmlns:a16="http://schemas.microsoft.com/office/drawing/2014/main" id="{3C5ED927-ADC9-4A32-85F4-F833E1983025}"/>
              </a:ext>
            </a:extLst>
          </p:cNvPr>
          <p:cNvSpPr txBox="1"/>
          <p:nvPr/>
        </p:nvSpPr>
        <p:spPr>
          <a:xfrm>
            <a:off x="5019272" y="305883"/>
            <a:ext cx="5875200" cy="822476"/>
          </a:xfrm>
          <a:prstGeom prst="rect">
            <a:avLst/>
          </a:prstGeom>
        </p:spPr>
        <p:txBody>
          <a:bodyPr vert="horz" lIns="243840" tIns="0" rIns="0" bIns="0" rtlCol="0" anchor="ctr" anchorCtr="0">
            <a:noAutofit/>
          </a:bodyPr>
          <a:lstStyle>
            <a:defPPr>
              <a:defRPr lang="en-US"/>
            </a:defPPr>
            <a:lvl1pPr indent="0">
              <a:lnSpc>
                <a:spcPct val="90000"/>
              </a:lnSpc>
              <a:spcBef>
                <a:spcPts val="600"/>
              </a:spcBef>
              <a:buFontTx/>
              <a:buNone/>
              <a:defRPr sz="1400"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609585">
              <a:spcBef>
                <a:spcPts val="800"/>
              </a:spcBef>
            </a:pPr>
            <a:r>
              <a:rPr lang="en-US" sz="1867" b="1" dirty="0">
                <a:solidFill>
                  <a:srgbClr val="FFCC00"/>
                </a:solidFill>
                <a:latin typeface="Amazon Ember"/>
              </a:rPr>
              <a:t>Highly accurate </a:t>
            </a:r>
            <a:r>
              <a:rPr lang="en-US" sz="1867" dirty="0">
                <a:solidFill>
                  <a:srgbClr val="FFFFFF"/>
                </a:solidFill>
                <a:latin typeface="Amazon Ember"/>
              </a:rPr>
              <a:t>Train and deploy ML models which can be up to 50% more accurate than traditional methods. No deep learning experience required</a:t>
            </a:r>
          </a:p>
        </p:txBody>
      </p:sp>
      <p:sp>
        <p:nvSpPr>
          <p:cNvPr id="103" name="TextBox 102">
            <a:extLst>
              <a:ext uri="{FF2B5EF4-FFF2-40B4-BE49-F238E27FC236}">
                <a16:creationId xmlns:a16="http://schemas.microsoft.com/office/drawing/2014/main" id="{F0A9DA43-7796-494F-A221-6361CBBDCF49}"/>
              </a:ext>
            </a:extLst>
          </p:cNvPr>
          <p:cNvSpPr txBox="1"/>
          <p:nvPr/>
        </p:nvSpPr>
        <p:spPr>
          <a:xfrm>
            <a:off x="6052442" y="3501241"/>
            <a:ext cx="5827671" cy="822476"/>
          </a:xfrm>
          <a:prstGeom prst="rect">
            <a:avLst/>
          </a:prstGeom>
        </p:spPr>
        <p:txBody>
          <a:bodyPr vert="horz" lIns="243840" tIns="0" rIns="0" bIns="0" rtlCol="0" anchor="ctr" anchorCtr="0">
            <a:noAutofit/>
          </a:bodyPr>
          <a:lstStyle>
            <a:defPPr>
              <a:defRPr lang="en-US"/>
            </a:defPPr>
            <a:lvl1pPr indent="0">
              <a:lnSpc>
                <a:spcPct val="90000"/>
              </a:lnSpc>
              <a:spcBef>
                <a:spcPts val="600"/>
              </a:spcBef>
              <a:buFontTx/>
              <a:buNone/>
              <a:defRPr sz="1400"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609585">
              <a:spcBef>
                <a:spcPts val="800"/>
              </a:spcBef>
            </a:pPr>
            <a:r>
              <a:rPr lang="en-US" sz="1867" b="1" dirty="0">
                <a:solidFill>
                  <a:srgbClr val="FFCC00"/>
                </a:solidFill>
                <a:latin typeface="Amazon Ember"/>
              </a:rPr>
              <a:t>Easy to use and integrate</a:t>
            </a:r>
            <a:r>
              <a:rPr lang="en-US" sz="1867" dirty="0">
                <a:solidFill>
                  <a:srgbClr val="FFFFFF"/>
                </a:solidFill>
                <a:latin typeface="Amazon Ember"/>
              </a:rPr>
              <a:t> Add ML forecasting to all you processes by integrating Amazon Forecast into your existing supply chain management systems</a:t>
            </a:r>
          </a:p>
        </p:txBody>
      </p:sp>
      <p:sp>
        <p:nvSpPr>
          <p:cNvPr id="104" name="TextBox 103">
            <a:extLst>
              <a:ext uri="{FF2B5EF4-FFF2-40B4-BE49-F238E27FC236}">
                <a16:creationId xmlns:a16="http://schemas.microsoft.com/office/drawing/2014/main" id="{8F5CF86F-B008-473B-A1E4-252091239613}"/>
              </a:ext>
            </a:extLst>
          </p:cNvPr>
          <p:cNvSpPr txBox="1"/>
          <p:nvPr/>
        </p:nvSpPr>
        <p:spPr>
          <a:xfrm>
            <a:off x="5349933" y="5098970"/>
            <a:ext cx="5561220" cy="822476"/>
          </a:xfrm>
          <a:prstGeom prst="rect">
            <a:avLst/>
          </a:prstGeom>
        </p:spPr>
        <p:txBody>
          <a:bodyPr vert="horz" lIns="243840" tIns="0" rIns="0" bIns="0" rtlCol="0" anchor="ctr" anchorCtr="0">
            <a:noAutofit/>
          </a:bodyPr>
          <a:lstStyle>
            <a:defPPr>
              <a:defRPr lang="en-US"/>
            </a:defPPr>
            <a:lvl1pPr indent="0">
              <a:lnSpc>
                <a:spcPct val="90000"/>
              </a:lnSpc>
              <a:spcBef>
                <a:spcPts val="600"/>
              </a:spcBef>
              <a:buFontTx/>
              <a:buNone/>
              <a:defRPr sz="1400"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609585">
              <a:spcBef>
                <a:spcPts val="800"/>
              </a:spcBef>
            </a:pPr>
            <a:r>
              <a:rPr lang="en-US" sz="1867" b="1" dirty="0">
                <a:solidFill>
                  <a:srgbClr val="FFCC00"/>
                </a:solidFill>
                <a:latin typeface="Amazon Ember"/>
              </a:rPr>
              <a:t>Secure: Your data, your models </a:t>
            </a:r>
            <a:r>
              <a:rPr lang="en-US" sz="1867" dirty="0">
                <a:solidFill>
                  <a:srgbClr val="FFFFFF"/>
                </a:solidFill>
                <a:latin typeface="Amazon Ember"/>
              </a:rPr>
              <a:t>All data is encrypted to be private and secure, and is only used to create recommendations for your customers. Data is not shared between customers or with Amazon.com.</a:t>
            </a:r>
          </a:p>
        </p:txBody>
      </p:sp>
      <p:sp>
        <p:nvSpPr>
          <p:cNvPr id="105" name="TextBox 104">
            <a:extLst>
              <a:ext uri="{FF2B5EF4-FFF2-40B4-BE49-F238E27FC236}">
                <a16:creationId xmlns:a16="http://schemas.microsoft.com/office/drawing/2014/main" id="{C5E06380-1AF0-4F0E-B0E4-677A96BC6C07}"/>
              </a:ext>
            </a:extLst>
          </p:cNvPr>
          <p:cNvSpPr txBox="1"/>
          <p:nvPr/>
        </p:nvSpPr>
        <p:spPr>
          <a:xfrm>
            <a:off x="5821815" y="1830034"/>
            <a:ext cx="5875199" cy="822476"/>
          </a:xfrm>
          <a:prstGeom prst="rect">
            <a:avLst/>
          </a:prstGeom>
        </p:spPr>
        <p:txBody>
          <a:bodyPr vert="horz" lIns="243840" tIns="0" rIns="0" bIns="0" rtlCol="0" anchor="ctr" anchorCtr="0">
            <a:noAutofit/>
          </a:bodyPr>
          <a:lstStyle>
            <a:defPPr>
              <a:defRPr lang="en-US"/>
            </a:defPPr>
            <a:lvl1pPr indent="0">
              <a:lnSpc>
                <a:spcPct val="90000"/>
              </a:lnSpc>
              <a:spcBef>
                <a:spcPts val="600"/>
              </a:spcBef>
              <a:buFontTx/>
              <a:buNone/>
              <a:defRPr sz="1400"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609585">
              <a:spcBef>
                <a:spcPts val="800"/>
              </a:spcBef>
            </a:pPr>
            <a:r>
              <a:rPr lang="en-US" sz="1867" b="1" dirty="0">
                <a:solidFill>
                  <a:srgbClr val="FFCC00"/>
                </a:solidFill>
                <a:latin typeface="Amazon Ember"/>
              </a:rPr>
              <a:t>Fully managed service </a:t>
            </a:r>
            <a:r>
              <a:rPr lang="en-US" sz="1867" dirty="0">
                <a:solidFill>
                  <a:srgbClr val="FFFFFF"/>
                </a:solidFill>
                <a:latin typeface="Amazon Ember"/>
              </a:rPr>
              <a:t>Easily implement an ML solution at scale by letting Amazon Forecast do all of the heavy lifting of building, training, and deploying a custom ML model in just a few clicks.</a:t>
            </a:r>
          </a:p>
        </p:txBody>
      </p:sp>
      <p:sp>
        <p:nvSpPr>
          <p:cNvPr id="125" name="Oval 124">
            <a:extLst>
              <a:ext uri="{FF2B5EF4-FFF2-40B4-BE49-F238E27FC236}">
                <a16:creationId xmlns:a16="http://schemas.microsoft.com/office/drawing/2014/main" id="{B02BE69D-131F-4B04-A85F-C79FDE675838}"/>
              </a:ext>
            </a:extLst>
          </p:cNvPr>
          <p:cNvSpPr/>
          <p:nvPr/>
        </p:nvSpPr>
        <p:spPr>
          <a:xfrm>
            <a:off x="5197526" y="3493498"/>
            <a:ext cx="822476" cy="822476"/>
          </a:xfrm>
          <a:prstGeom prst="ellipse">
            <a:avLst/>
          </a:prstGeom>
          <a:solidFill>
            <a:srgbClr val="1C232F"/>
          </a:solidFill>
          <a:ln w="28575">
            <a:solidFill>
              <a:srgbClr val="FF9308"/>
            </a:solidFill>
          </a:ln>
          <a:effectLst>
            <a:innerShdw blurRad="114300">
              <a:prstClr val="black">
                <a:alpha val="60000"/>
              </a:prstClr>
            </a:innerShdw>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609585"/>
            <a:endParaRPr lang="en-US" sz="2400" dirty="0" err="1">
              <a:solidFill>
                <a:srgbClr val="FFFFFF"/>
              </a:solidFill>
              <a:latin typeface="Amazon Ember"/>
            </a:endParaRPr>
          </a:p>
        </p:txBody>
      </p:sp>
      <p:sp>
        <p:nvSpPr>
          <p:cNvPr id="137" name="Oval 136">
            <a:extLst>
              <a:ext uri="{FF2B5EF4-FFF2-40B4-BE49-F238E27FC236}">
                <a16:creationId xmlns:a16="http://schemas.microsoft.com/office/drawing/2014/main" id="{2A8F7198-B791-43BD-8BF7-9F195C1EF431}"/>
              </a:ext>
            </a:extLst>
          </p:cNvPr>
          <p:cNvSpPr/>
          <p:nvPr/>
        </p:nvSpPr>
        <p:spPr>
          <a:xfrm>
            <a:off x="4532475" y="5135287"/>
            <a:ext cx="822476" cy="822476"/>
          </a:xfrm>
          <a:prstGeom prst="ellipse">
            <a:avLst/>
          </a:prstGeom>
          <a:solidFill>
            <a:srgbClr val="1C232F"/>
          </a:solidFill>
          <a:ln w="28575">
            <a:solidFill>
              <a:srgbClr val="FF6741"/>
            </a:solidFill>
          </a:ln>
          <a:effectLst>
            <a:innerShdw blurRad="114300">
              <a:prstClr val="black">
                <a:alpha val="60000"/>
              </a:prstClr>
            </a:innerShdw>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609585"/>
            <a:endParaRPr lang="en-US" sz="2400" dirty="0" err="1">
              <a:solidFill>
                <a:srgbClr val="FFFFFF"/>
              </a:solidFill>
              <a:latin typeface="Amazon Ember"/>
            </a:endParaRPr>
          </a:p>
        </p:txBody>
      </p:sp>
      <p:sp>
        <p:nvSpPr>
          <p:cNvPr id="150" name="Oval 149">
            <a:extLst>
              <a:ext uri="{FF2B5EF4-FFF2-40B4-BE49-F238E27FC236}">
                <a16:creationId xmlns:a16="http://schemas.microsoft.com/office/drawing/2014/main" id="{17717738-F9CD-488A-A29E-E67246A6179F}"/>
              </a:ext>
            </a:extLst>
          </p:cNvPr>
          <p:cNvSpPr/>
          <p:nvPr/>
        </p:nvSpPr>
        <p:spPr>
          <a:xfrm>
            <a:off x="5019273" y="1793911"/>
            <a:ext cx="822476" cy="822476"/>
          </a:xfrm>
          <a:prstGeom prst="ellipse">
            <a:avLst/>
          </a:prstGeom>
          <a:solidFill>
            <a:srgbClr val="1C232F"/>
          </a:solidFill>
          <a:ln w="28575">
            <a:solidFill>
              <a:srgbClr val="FF9D00"/>
            </a:solidFill>
          </a:ln>
          <a:effectLst>
            <a:innerShdw blurRad="114300">
              <a:prstClr val="black">
                <a:alpha val="60000"/>
              </a:prstClr>
            </a:innerShdw>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609585"/>
            <a:endParaRPr lang="en-US" sz="2400" dirty="0" err="1">
              <a:solidFill>
                <a:srgbClr val="FFFFFF"/>
              </a:solidFill>
              <a:latin typeface="Amazon Ember"/>
            </a:endParaRPr>
          </a:p>
        </p:txBody>
      </p:sp>
      <p:sp>
        <p:nvSpPr>
          <p:cNvPr id="159" name="Oval 158">
            <a:extLst>
              <a:ext uri="{FF2B5EF4-FFF2-40B4-BE49-F238E27FC236}">
                <a16:creationId xmlns:a16="http://schemas.microsoft.com/office/drawing/2014/main" id="{A9E0D2A6-BEA0-446E-8712-B58AF9C99AE6}"/>
              </a:ext>
            </a:extLst>
          </p:cNvPr>
          <p:cNvSpPr/>
          <p:nvPr/>
        </p:nvSpPr>
        <p:spPr>
          <a:xfrm>
            <a:off x="4198843" y="329483"/>
            <a:ext cx="822476" cy="822476"/>
          </a:xfrm>
          <a:prstGeom prst="ellipse">
            <a:avLst/>
          </a:prstGeom>
          <a:solidFill>
            <a:srgbClr val="1C232F"/>
          </a:solidFill>
          <a:ln w="28575">
            <a:solidFill>
              <a:srgbClr val="FFB700"/>
            </a:solidFill>
          </a:ln>
          <a:effectLst>
            <a:innerShdw blurRad="114300">
              <a:prstClr val="black">
                <a:alpha val="60000"/>
              </a:prstClr>
            </a:innerShdw>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609585"/>
            <a:endParaRPr lang="en-US" sz="2400" dirty="0" err="1">
              <a:solidFill>
                <a:srgbClr val="FFFFFF"/>
              </a:solidFill>
              <a:latin typeface="Amazon Ember"/>
            </a:endParaRPr>
          </a:p>
        </p:txBody>
      </p:sp>
      <p:grpSp>
        <p:nvGrpSpPr>
          <p:cNvPr id="201" name="Graphic 5149">
            <a:extLst>
              <a:ext uri="{FF2B5EF4-FFF2-40B4-BE49-F238E27FC236}">
                <a16:creationId xmlns:a16="http://schemas.microsoft.com/office/drawing/2014/main" id="{644E3714-9627-4B20-A40A-8AD98FE63568}"/>
              </a:ext>
            </a:extLst>
          </p:cNvPr>
          <p:cNvGrpSpPr/>
          <p:nvPr/>
        </p:nvGrpSpPr>
        <p:grpSpPr>
          <a:xfrm>
            <a:off x="5292356" y="3493497"/>
            <a:ext cx="683456" cy="683456"/>
            <a:chOff x="15931089" y="6858000"/>
            <a:chExt cx="1905000" cy="1905000"/>
          </a:xfrm>
        </p:grpSpPr>
        <p:sp>
          <p:nvSpPr>
            <p:cNvPr id="202" name="Freeform: Shape 201">
              <a:extLst>
                <a:ext uri="{FF2B5EF4-FFF2-40B4-BE49-F238E27FC236}">
                  <a16:creationId xmlns:a16="http://schemas.microsoft.com/office/drawing/2014/main" id="{B9F3169A-C664-42C8-92B2-28F4A19073E2}"/>
                </a:ext>
              </a:extLst>
            </p:cNvPr>
            <p:cNvSpPr/>
            <p:nvPr/>
          </p:nvSpPr>
          <p:spPr>
            <a:xfrm>
              <a:off x="16590599" y="7657718"/>
              <a:ext cx="481488" cy="304292"/>
            </a:xfrm>
            <a:custGeom>
              <a:avLst/>
              <a:gdLst>
                <a:gd name="connsiteX0" fmla="*/ 0 w 481488"/>
                <a:gd name="connsiteY0" fmla="*/ 23336 h 304292"/>
                <a:gd name="connsiteX1" fmla="*/ 225076 w 481488"/>
                <a:gd name="connsiteY1" fmla="*/ 303943 h 304292"/>
                <a:gd name="connsiteX2" fmla="*/ 481489 w 481488"/>
                <a:gd name="connsiteY2" fmla="*/ 0 h 304292"/>
              </a:gdLst>
              <a:ahLst/>
              <a:cxnLst>
                <a:cxn ang="0">
                  <a:pos x="connsiteX0" y="connsiteY0"/>
                </a:cxn>
                <a:cxn ang="0">
                  <a:pos x="connsiteX1" y="connsiteY1"/>
                </a:cxn>
                <a:cxn ang="0">
                  <a:pos x="connsiteX2" y="connsiteY2"/>
                </a:cxn>
              </a:cxnLst>
              <a:rect l="l" t="t" r="r" b="b"/>
              <a:pathLst>
                <a:path w="481488" h="304292">
                  <a:moveTo>
                    <a:pt x="0" y="23336"/>
                  </a:moveTo>
                  <a:cubicBezTo>
                    <a:pt x="3048" y="162306"/>
                    <a:pt x="36957" y="295656"/>
                    <a:pt x="225076" y="303943"/>
                  </a:cubicBezTo>
                  <a:cubicBezTo>
                    <a:pt x="435959" y="312896"/>
                    <a:pt x="476155" y="148304"/>
                    <a:pt x="481489" y="0"/>
                  </a:cubicBezTo>
                </a:path>
              </a:pathLst>
            </a:custGeom>
            <a:noFill/>
            <a:ln w="9525" cap="flat">
              <a:solidFill>
                <a:srgbClr val="F1F2F2"/>
              </a:solidFill>
              <a:prstDash val="solid"/>
              <a:miter/>
            </a:ln>
          </p:spPr>
          <p:txBody>
            <a:bodyPr rtlCol="0" anchor="ctr"/>
            <a:lstStyle/>
            <a:p>
              <a:pPr defTabSz="609585"/>
              <a:endParaRPr lang="en-US" sz="2400" dirty="0">
                <a:solidFill>
                  <a:srgbClr val="FFFFFF"/>
                </a:solidFill>
                <a:latin typeface="Amazon Ember"/>
              </a:endParaRPr>
            </a:p>
          </p:txBody>
        </p:sp>
        <p:sp>
          <p:nvSpPr>
            <p:cNvPr id="203" name="Freeform: Shape 202">
              <a:extLst>
                <a:ext uri="{FF2B5EF4-FFF2-40B4-BE49-F238E27FC236}">
                  <a16:creationId xmlns:a16="http://schemas.microsoft.com/office/drawing/2014/main" id="{72C50F83-3B0B-4D95-BDF5-E9457EB6332F}"/>
                </a:ext>
              </a:extLst>
            </p:cNvPr>
            <p:cNvSpPr/>
            <p:nvPr/>
          </p:nvSpPr>
          <p:spPr>
            <a:xfrm>
              <a:off x="16585932" y="7450332"/>
              <a:ext cx="488918" cy="240819"/>
            </a:xfrm>
            <a:custGeom>
              <a:avLst/>
              <a:gdLst>
                <a:gd name="connsiteX0" fmla="*/ 488918 w 488918"/>
                <a:gd name="connsiteY0" fmla="*/ 218817 h 240819"/>
                <a:gd name="connsiteX1" fmla="*/ 438150 w 488918"/>
                <a:gd name="connsiteY1" fmla="*/ 112994 h 240819"/>
                <a:gd name="connsiteX2" fmla="*/ 398907 w 488918"/>
                <a:gd name="connsiteY2" fmla="*/ 29936 h 240819"/>
                <a:gd name="connsiteX3" fmla="*/ 366013 w 488918"/>
                <a:gd name="connsiteY3" fmla="*/ 36 h 240819"/>
                <a:gd name="connsiteX4" fmla="*/ 348615 w 488918"/>
                <a:gd name="connsiteY4" fmla="*/ 6314 h 240819"/>
                <a:gd name="connsiteX5" fmla="*/ 156972 w 488918"/>
                <a:gd name="connsiteY5" fmla="*/ 70608 h 240819"/>
                <a:gd name="connsiteX6" fmla="*/ 107156 w 488918"/>
                <a:gd name="connsiteY6" fmla="*/ 105564 h 240819"/>
                <a:gd name="connsiteX7" fmla="*/ 0 w 488918"/>
                <a:gd name="connsiteY7" fmla="*/ 240819 h 24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918" h="240819">
                  <a:moveTo>
                    <a:pt x="488918" y="218817"/>
                  </a:moveTo>
                  <a:cubicBezTo>
                    <a:pt x="477012" y="221865"/>
                    <a:pt x="505587" y="159666"/>
                    <a:pt x="438150" y="112994"/>
                  </a:cubicBezTo>
                  <a:cubicBezTo>
                    <a:pt x="400812" y="87181"/>
                    <a:pt x="400050" y="55844"/>
                    <a:pt x="398907" y="29936"/>
                  </a:cubicBezTo>
                  <a:cubicBezTo>
                    <a:pt x="398080" y="12596"/>
                    <a:pt x="383353" y="-791"/>
                    <a:pt x="366013" y="36"/>
                  </a:cubicBezTo>
                  <a:cubicBezTo>
                    <a:pt x="359715" y="337"/>
                    <a:pt x="353654" y="2524"/>
                    <a:pt x="348615" y="6314"/>
                  </a:cubicBezTo>
                  <a:cubicBezTo>
                    <a:pt x="313754" y="32603"/>
                    <a:pt x="234315" y="71751"/>
                    <a:pt x="156972" y="70608"/>
                  </a:cubicBezTo>
                  <a:cubicBezTo>
                    <a:pt x="134506" y="70102"/>
                    <a:pt x="114322" y="84266"/>
                    <a:pt x="107156" y="105564"/>
                  </a:cubicBezTo>
                  <a:cubicBezTo>
                    <a:pt x="91440" y="153189"/>
                    <a:pt x="47625" y="201481"/>
                    <a:pt x="0" y="240819"/>
                  </a:cubicBezTo>
                </a:path>
              </a:pathLst>
            </a:custGeom>
            <a:noFill/>
            <a:ln w="9525" cap="flat">
              <a:solidFill>
                <a:srgbClr val="F1F2F2"/>
              </a:solidFill>
              <a:prstDash val="solid"/>
              <a:miter/>
            </a:ln>
          </p:spPr>
          <p:txBody>
            <a:bodyPr rtlCol="0" anchor="ctr"/>
            <a:lstStyle/>
            <a:p>
              <a:pPr defTabSz="609585"/>
              <a:endParaRPr lang="en-US" sz="2400" dirty="0">
                <a:solidFill>
                  <a:srgbClr val="FFFFFF"/>
                </a:solidFill>
                <a:latin typeface="Amazon Ember"/>
              </a:endParaRPr>
            </a:p>
          </p:txBody>
        </p:sp>
        <p:sp>
          <p:nvSpPr>
            <p:cNvPr id="204" name="Freeform: Shape 203">
              <a:extLst>
                <a:ext uri="{FF2B5EF4-FFF2-40B4-BE49-F238E27FC236}">
                  <a16:creationId xmlns:a16="http://schemas.microsoft.com/office/drawing/2014/main" id="{81E81308-798F-4F8D-8967-E0E22B3DD83F}"/>
                </a:ext>
              </a:extLst>
            </p:cNvPr>
            <p:cNvSpPr/>
            <p:nvPr/>
          </p:nvSpPr>
          <p:spPr>
            <a:xfrm>
              <a:off x="16688897" y="7921847"/>
              <a:ext cx="282892" cy="305609"/>
            </a:xfrm>
            <a:custGeom>
              <a:avLst/>
              <a:gdLst>
                <a:gd name="connsiteX0" fmla="*/ 0 w 282892"/>
                <a:gd name="connsiteY0" fmla="*/ 12478 h 305609"/>
                <a:gd name="connsiteX1" fmla="*/ 1048 w 282892"/>
                <a:gd name="connsiteY1" fmla="*/ 92869 h 305609"/>
                <a:gd name="connsiteX2" fmla="*/ 99441 w 282892"/>
                <a:gd name="connsiteY2" fmla="*/ 278225 h 305609"/>
                <a:gd name="connsiteX3" fmla="*/ 161079 w 282892"/>
                <a:gd name="connsiteY3" fmla="*/ 301455 h 305609"/>
                <a:gd name="connsiteX4" fmla="*/ 184309 w 282892"/>
                <a:gd name="connsiteY4" fmla="*/ 278225 h 305609"/>
                <a:gd name="connsiteX5" fmla="*/ 282893 w 282892"/>
                <a:gd name="connsiteY5" fmla="*/ 92869 h 305609"/>
                <a:gd name="connsiteX6" fmla="*/ 281273 w 282892"/>
                <a:gd name="connsiteY6" fmla="*/ 0 h 30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892" h="305609">
                  <a:moveTo>
                    <a:pt x="0" y="12478"/>
                  </a:moveTo>
                  <a:lnTo>
                    <a:pt x="1048" y="92869"/>
                  </a:lnTo>
                  <a:lnTo>
                    <a:pt x="99441" y="278225"/>
                  </a:lnTo>
                  <a:cubicBezTo>
                    <a:pt x="110047" y="301661"/>
                    <a:pt x="137644" y="312061"/>
                    <a:pt x="161079" y="301455"/>
                  </a:cubicBezTo>
                  <a:cubicBezTo>
                    <a:pt x="171387" y="296790"/>
                    <a:pt x="179644" y="288533"/>
                    <a:pt x="184309" y="278225"/>
                  </a:cubicBezTo>
                  <a:lnTo>
                    <a:pt x="282893" y="92869"/>
                  </a:lnTo>
                  <a:lnTo>
                    <a:pt x="281273" y="0"/>
                  </a:lnTo>
                </a:path>
              </a:pathLst>
            </a:custGeom>
            <a:noFill/>
            <a:ln w="9525" cap="flat">
              <a:solidFill>
                <a:schemeClr val="accent1"/>
              </a:solidFill>
              <a:prstDash val="solid"/>
              <a:miter/>
            </a:ln>
          </p:spPr>
          <p:txBody>
            <a:bodyPr rtlCol="0" anchor="ctr"/>
            <a:lstStyle/>
            <a:p>
              <a:pPr defTabSz="609585"/>
              <a:endParaRPr lang="en-US" sz="2400" dirty="0">
                <a:solidFill>
                  <a:srgbClr val="FFFFFF"/>
                </a:solidFill>
                <a:latin typeface="Amazon Ember"/>
              </a:endParaRPr>
            </a:p>
          </p:txBody>
        </p:sp>
        <p:sp>
          <p:nvSpPr>
            <p:cNvPr id="205" name="Freeform: Shape 204">
              <a:extLst>
                <a:ext uri="{FF2B5EF4-FFF2-40B4-BE49-F238E27FC236}">
                  <a16:creationId xmlns:a16="http://schemas.microsoft.com/office/drawing/2014/main" id="{680EE39D-C841-4064-8E4E-3E7F76D29030}"/>
                </a:ext>
              </a:extLst>
            </p:cNvPr>
            <p:cNvSpPr/>
            <p:nvPr/>
          </p:nvSpPr>
          <p:spPr>
            <a:xfrm>
              <a:off x="16313585" y="8002524"/>
              <a:ext cx="1048269" cy="497109"/>
            </a:xfrm>
            <a:custGeom>
              <a:avLst/>
              <a:gdLst>
                <a:gd name="connsiteX0" fmla="*/ 663825 w 1048269"/>
                <a:gd name="connsiteY0" fmla="*/ 0 h 497109"/>
                <a:gd name="connsiteX1" fmla="*/ 996342 w 1048269"/>
                <a:gd name="connsiteY1" fmla="*/ 158020 h 497109"/>
                <a:gd name="connsiteX2" fmla="*/ 1047873 w 1048269"/>
                <a:gd name="connsiteY2" fmla="*/ 497110 h 497109"/>
                <a:gd name="connsiteX3" fmla="*/ 122 w 1048269"/>
                <a:gd name="connsiteY3" fmla="*/ 497110 h 497109"/>
                <a:gd name="connsiteX4" fmla="*/ 51558 w 1048269"/>
                <a:gd name="connsiteY4" fmla="*/ 158020 h 497109"/>
                <a:gd name="connsiteX5" fmla="*/ 376836 w 1048269"/>
                <a:gd name="connsiteY5" fmla="*/ 0 h 49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269" h="497109">
                  <a:moveTo>
                    <a:pt x="663825" y="0"/>
                  </a:moveTo>
                  <a:cubicBezTo>
                    <a:pt x="736977" y="9525"/>
                    <a:pt x="937287" y="53530"/>
                    <a:pt x="996342" y="158020"/>
                  </a:cubicBezTo>
                  <a:cubicBezTo>
                    <a:pt x="1051302" y="255079"/>
                    <a:pt x="1049016" y="278892"/>
                    <a:pt x="1047873" y="497110"/>
                  </a:cubicBezTo>
                  <a:lnTo>
                    <a:pt x="122" y="497110"/>
                  </a:lnTo>
                  <a:cubicBezTo>
                    <a:pt x="-1116" y="278892"/>
                    <a:pt x="6409" y="236887"/>
                    <a:pt x="51558" y="158020"/>
                  </a:cubicBezTo>
                  <a:cubicBezTo>
                    <a:pt x="111184" y="53816"/>
                    <a:pt x="303684" y="9239"/>
                    <a:pt x="376836" y="0"/>
                  </a:cubicBezTo>
                </a:path>
              </a:pathLst>
            </a:custGeom>
            <a:noFill/>
            <a:ln w="9525" cap="flat">
              <a:solidFill>
                <a:srgbClr val="F1F2F2"/>
              </a:solidFill>
              <a:prstDash val="solid"/>
              <a:miter/>
            </a:ln>
          </p:spPr>
          <p:txBody>
            <a:bodyPr rtlCol="0" anchor="ctr"/>
            <a:lstStyle/>
            <a:p>
              <a:pPr defTabSz="609585"/>
              <a:endParaRPr lang="en-US" sz="2400" dirty="0">
                <a:solidFill>
                  <a:srgbClr val="FFFFFF"/>
                </a:solidFill>
                <a:latin typeface="Amazon Ember"/>
              </a:endParaRPr>
            </a:p>
          </p:txBody>
        </p:sp>
        <p:sp>
          <p:nvSpPr>
            <p:cNvPr id="206" name="Freeform: Shape 205">
              <a:extLst>
                <a:ext uri="{FF2B5EF4-FFF2-40B4-BE49-F238E27FC236}">
                  <a16:creationId xmlns:a16="http://schemas.microsoft.com/office/drawing/2014/main" id="{80ABFAC1-D569-472D-B633-8B98115438A9}"/>
                </a:ext>
              </a:extLst>
            </p:cNvPr>
            <p:cNvSpPr/>
            <p:nvPr/>
          </p:nvSpPr>
          <p:spPr>
            <a:xfrm>
              <a:off x="16530973" y="8282940"/>
              <a:ext cx="9525" cy="178498"/>
            </a:xfrm>
            <a:custGeom>
              <a:avLst/>
              <a:gdLst>
                <a:gd name="connsiteX0" fmla="*/ 0 w 9525"/>
                <a:gd name="connsiteY0" fmla="*/ 0 h 178498"/>
                <a:gd name="connsiteX1" fmla="*/ 0 w 9525"/>
                <a:gd name="connsiteY1" fmla="*/ 178498 h 178498"/>
              </a:gdLst>
              <a:ahLst/>
              <a:cxnLst>
                <a:cxn ang="0">
                  <a:pos x="connsiteX0" y="connsiteY0"/>
                </a:cxn>
                <a:cxn ang="0">
                  <a:pos x="connsiteX1" y="connsiteY1"/>
                </a:cxn>
              </a:cxnLst>
              <a:rect l="l" t="t" r="r" b="b"/>
              <a:pathLst>
                <a:path w="9525" h="178498">
                  <a:moveTo>
                    <a:pt x="0" y="0"/>
                  </a:moveTo>
                  <a:lnTo>
                    <a:pt x="0" y="178498"/>
                  </a:lnTo>
                </a:path>
              </a:pathLst>
            </a:custGeom>
            <a:ln w="9525" cap="flat">
              <a:solidFill>
                <a:srgbClr val="F1F2F2"/>
              </a:solidFill>
              <a:prstDash val="solid"/>
              <a:miter/>
            </a:ln>
          </p:spPr>
          <p:txBody>
            <a:bodyPr rtlCol="0" anchor="ctr"/>
            <a:lstStyle/>
            <a:p>
              <a:pPr defTabSz="609585"/>
              <a:endParaRPr lang="en-US" sz="2400" dirty="0">
                <a:solidFill>
                  <a:srgbClr val="FFFFFF"/>
                </a:solidFill>
                <a:latin typeface="Amazon Ember"/>
              </a:endParaRPr>
            </a:p>
          </p:txBody>
        </p:sp>
        <p:sp>
          <p:nvSpPr>
            <p:cNvPr id="207" name="Freeform: Shape 206">
              <a:extLst>
                <a:ext uri="{FF2B5EF4-FFF2-40B4-BE49-F238E27FC236}">
                  <a16:creationId xmlns:a16="http://schemas.microsoft.com/office/drawing/2014/main" id="{D781DF07-F32B-4AB6-84F3-190FA08FAB0B}"/>
                </a:ext>
              </a:extLst>
            </p:cNvPr>
            <p:cNvSpPr/>
            <p:nvPr/>
          </p:nvSpPr>
          <p:spPr>
            <a:xfrm>
              <a:off x="17128191" y="8282940"/>
              <a:ext cx="9525" cy="178498"/>
            </a:xfrm>
            <a:custGeom>
              <a:avLst/>
              <a:gdLst>
                <a:gd name="connsiteX0" fmla="*/ 0 w 9525"/>
                <a:gd name="connsiteY0" fmla="*/ 0 h 178498"/>
                <a:gd name="connsiteX1" fmla="*/ 0 w 9525"/>
                <a:gd name="connsiteY1" fmla="*/ 178498 h 178498"/>
              </a:gdLst>
              <a:ahLst/>
              <a:cxnLst>
                <a:cxn ang="0">
                  <a:pos x="connsiteX0" y="connsiteY0"/>
                </a:cxn>
                <a:cxn ang="0">
                  <a:pos x="connsiteX1" y="connsiteY1"/>
                </a:cxn>
              </a:cxnLst>
              <a:rect l="l" t="t" r="r" b="b"/>
              <a:pathLst>
                <a:path w="9525" h="178498">
                  <a:moveTo>
                    <a:pt x="0" y="0"/>
                  </a:moveTo>
                  <a:lnTo>
                    <a:pt x="0" y="178498"/>
                  </a:lnTo>
                </a:path>
              </a:pathLst>
            </a:custGeom>
            <a:ln w="9525" cap="flat">
              <a:solidFill>
                <a:srgbClr val="F1F2F2"/>
              </a:solidFill>
              <a:prstDash val="solid"/>
              <a:miter/>
            </a:ln>
          </p:spPr>
          <p:txBody>
            <a:bodyPr rtlCol="0" anchor="ctr"/>
            <a:lstStyle/>
            <a:p>
              <a:pPr defTabSz="609585"/>
              <a:endParaRPr lang="en-US" sz="2400" dirty="0">
                <a:solidFill>
                  <a:srgbClr val="FFFFFF"/>
                </a:solidFill>
                <a:latin typeface="Amazon Ember"/>
              </a:endParaRPr>
            </a:p>
          </p:txBody>
        </p:sp>
        <p:sp>
          <p:nvSpPr>
            <p:cNvPr id="208" name="Freeform: Shape 207">
              <a:extLst>
                <a:ext uri="{FF2B5EF4-FFF2-40B4-BE49-F238E27FC236}">
                  <a16:creationId xmlns:a16="http://schemas.microsoft.com/office/drawing/2014/main" id="{1FE1D21D-64EE-4E3D-845B-AC9CF427F1D1}"/>
                </a:ext>
              </a:extLst>
            </p:cNvPr>
            <p:cNvSpPr/>
            <p:nvPr/>
          </p:nvSpPr>
          <p:spPr>
            <a:xfrm>
              <a:off x="16487925" y="7218842"/>
              <a:ext cx="690970" cy="847689"/>
            </a:xfrm>
            <a:custGeom>
              <a:avLst/>
              <a:gdLst>
                <a:gd name="connsiteX0" fmla="*/ 281 w 690970"/>
                <a:gd name="connsiteY0" fmla="*/ 836069 h 847689"/>
                <a:gd name="connsiteX1" fmla="*/ 281 w 690970"/>
                <a:gd name="connsiteY1" fmla="*/ 355057 h 847689"/>
                <a:gd name="connsiteX2" fmla="*/ 50287 w 690970"/>
                <a:gd name="connsiteY2" fmla="*/ 150269 h 847689"/>
                <a:gd name="connsiteX3" fmla="*/ 390235 w 690970"/>
                <a:gd name="connsiteY3" fmla="*/ 1108 h 847689"/>
                <a:gd name="connsiteX4" fmla="*/ 564637 w 690970"/>
                <a:gd name="connsiteY4" fmla="*/ 159509 h 847689"/>
                <a:gd name="connsiteX5" fmla="*/ 690844 w 690970"/>
                <a:gd name="connsiteY5" fmla="*/ 314290 h 847689"/>
                <a:gd name="connsiteX6" fmla="*/ 688462 w 690970"/>
                <a:gd name="connsiteY6" fmla="*/ 847690 h 84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970" h="847689">
                  <a:moveTo>
                    <a:pt x="281" y="836069"/>
                  </a:moveTo>
                  <a:lnTo>
                    <a:pt x="281" y="355057"/>
                  </a:lnTo>
                  <a:cubicBezTo>
                    <a:pt x="-2458" y="283468"/>
                    <a:pt x="14862" y="212539"/>
                    <a:pt x="50287" y="150269"/>
                  </a:cubicBezTo>
                  <a:cubicBezTo>
                    <a:pt x="143728" y="5013"/>
                    <a:pt x="298414" y="-4321"/>
                    <a:pt x="390235" y="1108"/>
                  </a:cubicBezTo>
                  <a:cubicBezTo>
                    <a:pt x="444241" y="4537"/>
                    <a:pt x="557494" y="16634"/>
                    <a:pt x="564637" y="159509"/>
                  </a:cubicBezTo>
                  <a:cubicBezTo>
                    <a:pt x="564637" y="159509"/>
                    <a:pt x="695606" y="142840"/>
                    <a:pt x="690844" y="314290"/>
                  </a:cubicBezTo>
                  <a:lnTo>
                    <a:pt x="688462" y="847690"/>
                  </a:lnTo>
                </a:path>
              </a:pathLst>
            </a:custGeom>
            <a:noFill/>
            <a:ln w="9525" cap="flat">
              <a:solidFill>
                <a:srgbClr val="F1F2F2"/>
              </a:solidFill>
              <a:prstDash val="solid"/>
              <a:miter/>
            </a:ln>
          </p:spPr>
          <p:txBody>
            <a:bodyPr rtlCol="0" anchor="ctr"/>
            <a:lstStyle/>
            <a:p>
              <a:pPr defTabSz="609585"/>
              <a:endParaRPr lang="en-US" sz="2400" dirty="0">
                <a:solidFill>
                  <a:srgbClr val="FFFFFF"/>
                </a:solidFill>
                <a:latin typeface="Amazon Ember"/>
              </a:endParaRPr>
            </a:p>
          </p:txBody>
        </p:sp>
        <p:sp>
          <p:nvSpPr>
            <p:cNvPr id="209" name="Freeform: Shape 208">
              <a:extLst>
                <a:ext uri="{FF2B5EF4-FFF2-40B4-BE49-F238E27FC236}">
                  <a16:creationId xmlns:a16="http://schemas.microsoft.com/office/drawing/2014/main" id="{E83459D2-408B-4151-9EBD-5D57A04C1317}"/>
                </a:ext>
              </a:extLst>
            </p:cNvPr>
            <p:cNvSpPr/>
            <p:nvPr/>
          </p:nvSpPr>
          <p:spPr>
            <a:xfrm>
              <a:off x="16829868" y="8276939"/>
              <a:ext cx="9525" cy="184499"/>
            </a:xfrm>
            <a:custGeom>
              <a:avLst/>
              <a:gdLst>
                <a:gd name="connsiteX0" fmla="*/ 0 w 9525"/>
                <a:gd name="connsiteY0" fmla="*/ 0 h 184499"/>
                <a:gd name="connsiteX1" fmla="*/ 0 w 9525"/>
                <a:gd name="connsiteY1" fmla="*/ 184499 h 184499"/>
              </a:gdLst>
              <a:ahLst/>
              <a:cxnLst>
                <a:cxn ang="0">
                  <a:pos x="connsiteX0" y="connsiteY0"/>
                </a:cxn>
                <a:cxn ang="0">
                  <a:pos x="connsiteX1" y="connsiteY1"/>
                </a:cxn>
              </a:cxnLst>
              <a:rect l="l" t="t" r="r" b="b"/>
              <a:pathLst>
                <a:path w="9525" h="184499">
                  <a:moveTo>
                    <a:pt x="0" y="0"/>
                  </a:moveTo>
                  <a:lnTo>
                    <a:pt x="0" y="184499"/>
                  </a:lnTo>
                </a:path>
              </a:pathLst>
            </a:custGeom>
            <a:ln w="9525" cap="flat">
              <a:solidFill>
                <a:srgbClr val="F1F2F2"/>
              </a:solidFill>
              <a:prstDash val="solid"/>
              <a:miter/>
            </a:ln>
          </p:spPr>
          <p:txBody>
            <a:bodyPr rtlCol="0" anchor="ctr"/>
            <a:lstStyle/>
            <a:p>
              <a:pPr defTabSz="609585"/>
              <a:endParaRPr lang="en-US" sz="2400" dirty="0">
                <a:solidFill>
                  <a:srgbClr val="FFFFFF"/>
                </a:solidFill>
                <a:latin typeface="Amazon Ember"/>
              </a:endParaRPr>
            </a:p>
          </p:txBody>
        </p:sp>
        <p:sp>
          <p:nvSpPr>
            <p:cNvPr id="210" name="Freeform: Shape 209">
              <a:extLst>
                <a:ext uri="{FF2B5EF4-FFF2-40B4-BE49-F238E27FC236}">
                  <a16:creationId xmlns:a16="http://schemas.microsoft.com/office/drawing/2014/main" id="{1D7712FB-1F8F-46B3-8ABA-793195023F37}"/>
                </a:ext>
              </a:extLst>
            </p:cNvPr>
            <p:cNvSpPr/>
            <p:nvPr/>
          </p:nvSpPr>
          <p:spPr>
            <a:xfrm>
              <a:off x="16708519" y="7633049"/>
              <a:ext cx="71437" cy="71437"/>
            </a:xfrm>
            <a:custGeom>
              <a:avLst/>
              <a:gdLst>
                <a:gd name="connsiteX0" fmla="*/ 71438 w 71437"/>
                <a:gd name="connsiteY0" fmla="*/ 35719 h 71437"/>
                <a:gd name="connsiteX1" fmla="*/ 35719 w 71437"/>
                <a:gd name="connsiteY1" fmla="*/ 71438 h 71437"/>
                <a:gd name="connsiteX2" fmla="*/ 0 w 71437"/>
                <a:gd name="connsiteY2" fmla="*/ 35719 h 71437"/>
                <a:gd name="connsiteX3" fmla="*/ 35719 w 71437"/>
                <a:gd name="connsiteY3" fmla="*/ 0 h 71437"/>
                <a:gd name="connsiteX4" fmla="*/ 71438 w 71437"/>
                <a:gd name="connsiteY4" fmla="*/ 35719 h 7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 h="71437">
                  <a:moveTo>
                    <a:pt x="71438" y="35719"/>
                  </a:moveTo>
                  <a:cubicBezTo>
                    <a:pt x="71438" y="55446"/>
                    <a:pt x="55446" y="71438"/>
                    <a:pt x="35719" y="71438"/>
                  </a:cubicBezTo>
                  <a:cubicBezTo>
                    <a:pt x="15992" y="71438"/>
                    <a:pt x="0" y="55446"/>
                    <a:pt x="0" y="35719"/>
                  </a:cubicBezTo>
                  <a:cubicBezTo>
                    <a:pt x="0" y="15992"/>
                    <a:pt x="15992" y="0"/>
                    <a:pt x="35719" y="0"/>
                  </a:cubicBezTo>
                  <a:cubicBezTo>
                    <a:pt x="55446" y="0"/>
                    <a:pt x="71438" y="15992"/>
                    <a:pt x="71438" y="35719"/>
                  </a:cubicBezTo>
                  <a:close/>
                </a:path>
              </a:pathLst>
            </a:custGeom>
            <a:noFill/>
            <a:ln w="9525" cap="flat">
              <a:solidFill>
                <a:srgbClr val="F1F2F2"/>
              </a:solidFill>
              <a:prstDash val="solid"/>
              <a:round/>
            </a:ln>
          </p:spPr>
          <p:txBody>
            <a:bodyPr rtlCol="0" anchor="ctr"/>
            <a:lstStyle/>
            <a:p>
              <a:pPr defTabSz="609585"/>
              <a:endParaRPr lang="en-US" sz="2400" dirty="0">
                <a:solidFill>
                  <a:srgbClr val="FFFFFF"/>
                </a:solidFill>
                <a:latin typeface="Amazon Ember"/>
              </a:endParaRPr>
            </a:p>
          </p:txBody>
        </p:sp>
        <p:sp>
          <p:nvSpPr>
            <p:cNvPr id="211" name="Freeform: Shape 210">
              <a:extLst>
                <a:ext uri="{FF2B5EF4-FFF2-40B4-BE49-F238E27FC236}">
                  <a16:creationId xmlns:a16="http://schemas.microsoft.com/office/drawing/2014/main" id="{F3F6340B-7F0D-417B-AF28-877B1350DB4A}"/>
                </a:ext>
              </a:extLst>
            </p:cNvPr>
            <p:cNvSpPr/>
            <p:nvPr/>
          </p:nvSpPr>
          <p:spPr>
            <a:xfrm>
              <a:off x="16879969" y="7633049"/>
              <a:ext cx="71437" cy="71437"/>
            </a:xfrm>
            <a:custGeom>
              <a:avLst/>
              <a:gdLst>
                <a:gd name="connsiteX0" fmla="*/ 71438 w 71437"/>
                <a:gd name="connsiteY0" fmla="*/ 35719 h 71437"/>
                <a:gd name="connsiteX1" fmla="*/ 35719 w 71437"/>
                <a:gd name="connsiteY1" fmla="*/ 71438 h 71437"/>
                <a:gd name="connsiteX2" fmla="*/ 0 w 71437"/>
                <a:gd name="connsiteY2" fmla="*/ 35719 h 71437"/>
                <a:gd name="connsiteX3" fmla="*/ 35719 w 71437"/>
                <a:gd name="connsiteY3" fmla="*/ 0 h 71437"/>
                <a:gd name="connsiteX4" fmla="*/ 71438 w 71437"/>
                <a:gd name="connsiteY4" fmla="*/ 35719 h 7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 h="71437">
                  <a:moveTo>
                    <a:pt x="71438" y="35719"/>
                  </a:moveTo>
                  <a:cubicBezTo>
                    <a:pt x="71438" y="55446"/>
                    <a:pt x="55446" y="71438"/>
                    <a:pt x="35719" y="71438"/>
                  </a:cubicBezTo>
                  <a:cubicBezTo>
                    <a:pt x="15992" y="71438"/>
                    <a:pt x="0" y="55446"/>
                    <a:pt x="0" y="35719"/>
                  </a:cubicBezTo>
                  <a:cubicBezTo>
                    <a:pt x="0" y="15992"/>
                    <a:pt x="15992" y="0"/>
                    <a:pt x="35719" y="0"/>
                  </a:cubicBezTo>
                  <a:cubicBezTo>
                    <a:pt x="55446" y="0"/>
                    <a:pt x="71438" y="15992"/>
                    <a:pt x="71438" y="35719"/>
                  </a:cubicBezTo>
                  <a:close/>
                </a:path>
              </a:pathLst>
            </a:custGeom>
            <a:noFill/>
            <a:ln w="9525" cap="flat">
              <a:solidFill>
                <a:srgbClr val="F1F2F2"/>
              </a:solidFill>
              <a:prstDash val="solid"/>
              <a:round/>
            </a:ln>
          </p:spPr>
          <p:txBody>
            <a:bodyPr rtlCol="0" anchor="ctr"/>
            <a:lstStyle/>
            <a:p>
              <a:pPr defTabSz="609585"/>
              <a:endParaRPr lang="en-US" sz="2400" dirty="0">
                <a:solidFill>
                  <a:srgbClr val="FFFFFF"/>
                </a:solidFill>
                <a:latin typeface="Amazon Ember"/>
              </a:endParaRPr>
            </a:p>
          </p:txBody>
        </p:sp>
        <p:sp>
          <p:nvSpPr>
            <p:cNvPr id="212" name="Freeform: Shape 211">
              <a:extLst>
                <a:ext uri="{FF2B5EF4-FFF2-40B4-BE49-F238E27FC236}">
                  <a16:creationId xmlns:a16="http://schemas.microsoft.com/office/drawing/2014/main" id="{B55BF664-6C77-4617-B72C-087A8B9F29D3}"/>
                </a:ext>
              </a:extLst>
            </p:cNvPr>
            <p:cNvSpPr/>
            <p:nvPr/>
          </p:nvSpPr>
          <p:spPr>
            <a:xfrm>
              <a:off x="16629938" y="7493793"/>
              <a:ext cx="217265" cy="24447"/>
            </a:xfrm>
            <a:custGeom>
              <a:avLst/>
              <a:gdLst>
                <a:gd name="connsiteX0" fmla="*/ 217265 w 217265"/>
                <a:gd name="connsiteY0" fmla="*/ 7810 h 24447"/>
                <a:gd name="connsiteX1" fmla="*/ 0 w 217265"/>
                <a:gd name="connsiteY1" fmla="*/ 0 h 24447"/>
              </a:gdLst>
              <a:ahLst/>
              <a:cxnLst>
                <a:cxn ang="0">
                  <a:pos x="connsiteX0" y="connsiteY0"/>
                </a:cxn>
                <a:cxn ang="0">
                  <a:pos x="connsiteX1" y="connsiteY1"/>
                </a:cxn>
              </a:cxnLst>
              <a:rect l="l" t="t" r="r" b="b"/>
              <a:pathLst>
                <a:path w="217265" h="24447">
                  <a:moveTo>
                    <a:pt x="217265" y="7810"/>
                  </a:moveTo>
                  <a:cubicBezTo>
                    <a:pt x="217265" y="7810"/>
                    <a:pt x="104299" y="50006"/>
                    <a:pt x="0" y="0"/>
                  </a:cubicBezTo>
                </a:path>
              </a:pathLst>
            </a:custGeom>
            <a:noFill/>
            <a:ln w="9525" cap="flat">
              <a:solidFill>
                <a:srgbClr val="F1F2F2"/>
              </a:solidFill>
              <a:prstDash val="solid"/>
              <a:miter/>
            </a:ln>
          </p:spPr>
          <p:txBody>
            <a:bodyPr rtlCol="0" anchor="ctr"/>
            <a:lstStyle/>
            <a:p>
              <a:pPr defTabSz="609585"/>
              <a:endParaRPr lang="en-US" sz="2400" dirty="0">
                <a:solidFill>
                  <a:srgbClr val="FFFFFF"/>
                </a:solidFill>
                <a:latin typeface="Amazon Ember"/>
              </a:endParaRPr>
            </a:p>
          </p:txBody>
        </p:sp>
        <p:sp>
          <p:nvSpPr>
            <p:cNvPr id="213" name="Freeform: Shape 212">
              <a:extLst>
                <a:ext uri="{FF2B5EF4-FFF2-40B4-BE49-F238E27FC236}">
                  <a16:creationId xmlns:a16="http://schemas.microsoft.com/office/drawing/2014/main" id="{4F0F1B89-EDC9-475B-9D84-22474A913AAE}"/>
                </a:ext>
              </a:extLst>
            </p:cNvPr>
            <p:cNvSpPr/>
            <p:nvPr/>
          </p:nvSpPr>
          <p:spPr>
            <a:xfrm>
              <a:off x="16546594" y="7660481"/>
              <a:ext cx="73247" cy="53530"/>
            </a:xfrm>
            <a:custGeom>
              <a:avLst/>
              <a:gdLst>
                <a:gd name="connsiteX0" fmla="*/ 0 w 73247"/>
                <a:gd name="connsiteY0" fmla="*/ 53531 h 53530"/>
                <a:gd name="connsiteX1" fmla="*/ 73247 w 73247"/>
                <a:gd name="connsiteY1" fmla="*/ 0 h 53530"/>
              </a:gdLst>
              <a:ahLst/>
              <a:cxnLst>
                <a:cxn ang="0">
                  <a:pos x="connsiteX0" y="connsiteY0"/>
                </a:cxn>
                <a:cxn ang="0">
                  <a:pos x="connsiteX1" y="connsiteY1"/>
                </a:cxn>
              </a:cxnLst>
              <a:rect l="l" t="t" r="r" b="b"/>
              <a:pathLst>
                <a:path w="73247" h="53530">
                  <a:moveTo>
                    <a:pt x="0" y="53531"/>
                  </a:moveTo>
                  <a:cubicBezTo>
                    <a:pt x="27331" y="40063"/>
                    <a:pt x="52116" y="21951"/>
                    <a:pt x="73247" y="0"/>
                  </a:cubicBezTo>
                </a:path>
              </a:pathLst>
            </a:custGeom>
            <a:noFill/>
            <a:ln w="9525" cap="flat">
              <a:solidFill>
                <a:srgbClr val="F1F2F2"/>
              </a:solidFill>
              <a:prstDash val="solid"/>
              <a:miter/>
            </a:ln>
          </p:spPr>
          <p:txBody>
            <a:bodyPr rtlCol="0" anchor="ctr"/>
            <a:lstStyle/>
            <a:p>
              <a:pPr defTabSz="609585"/>
              <a:endParaRPr lang="en-US" sz="2400" dirty="0">
                <a:solidFill>
                  <a:srgbClr val="FFFFFF"/>
                </a:solidFill>
                <a:latin typeface="Amazon Ember"/>
              </a:endParaRPr>
            </a:p>
          </p:txBody>
        </p:sp>
        <p:sp>
          <p:nvSpPr>
            <p:cNvPr id="214" name="Freeform: Shape 213">
              <a:extLst>
                <a:ext uri="{FF2B5EF4-FFF2-40B4-BE49-F238E27FC236}">
                  <a16:creationId xmlns:a16="http://schemas.microsoft.com/office/drawing/2014/main" id="{B8157628-6C36-4479-A754-7AA8E8C0BBF9}"/>
                </a:ext>
              </a:extLst>
            </p:cNvPr>
            <p:cNvSpPr/>
            <p:nvPr/>
          </p:nvSpPr>
          <p:spPr>
            <a:xfrm>
              <a:off x="16744238" y="8024241"/>
              <a:ext cx="171450" cy="16279"/>
            </a:xfrm>
            <a:custGeom>
              <a:avLst/>
              <a:gdLst>
                <a:gd name="connsiteX0" fmla="*/ 0 w 171450"/>
                <a:gd name="connsiteY0" fmla="*/ 0 h 16279"/>
                <a:gd name="connsiteX1" fmla="*/ 171450 w 171450"/>
                <a:gd name="connsiteY1" fmla="*/ 1905 h 16279"/>
              </a:gdLst>
              <a:ahLst/>
              <a:cxnLst>
                <a:cxn ang="0">
                  <a:pos x="connsiteX0" y="connsiteY0"/>
                </a:cxn>
                <a:cxn ang="0">
                  <a:pos x="connsiteX1" y="connsiteY1"/>
                </a:cxn>
              </a:cxnLst>
              <a:rect l="l" t="t" r="r" b="b"/>
              <a:pathLst>
                <a:path w="171450" h="16279">
                  <a:moveTo>
                    <a:pt x="0" y="0"/>
                  </a:moveTo>
                  <a:cubicBezTo>
                    <a:pt x="55100" y="21030"/>
                    <a:pt x="115896" y="21705"/>
                    <a:pt x="171450" y="1905"/>
                  </a:cubicBezTo>
                </a:path>
              </a:pathLst>
            </a:custGeom>
            <a:noFill/>
            <a:ln w="9525" cap="flat">
              <a:solidFill>
                <a:srgbClr val="F1F2F2"/>
              </a:solidFill>
              <a:prstDash val="solid"/>
              <a:miter/>
            </a:ln>
          </p:spPr>
          <p:txBody>
            <a:bodyPr rtlCol="0" anchor="ctr"/>
            <a:lstStyle/>
            <a:p>
              <a:pPr defTabSz="609585"/>
              <a:endParaRPr lang="en-US" sz="2400" dirty="0">
                <a:solidFill>
                  <a:srgbClr val="FFFFFF"/>
                </a:solidFill>
                <a:latin typeface="Amazon Ember"/>
              </a:endParaRPr>
            </a:p>
          </p:txBody>
        </p:sp>
        <p:sp>
          <p:nvSpPr>
            <p:cNvPr id="215" name="Freeform: Shape 214">
              <a:extLst>
                <a:ext uri="{FF2B5EF4-FFF2-40B4-BE49-F238E27FC236}">
                  <a16:creationId xmlns:a16="http://schemas.microsoft.com/office/drawing/2014/main" id="{2BCEBBF0-BBAD-49CC-980D-8384928EBF6B}"/>
                </a:ext>
              </a:extLst>
            </p:cNvPr>
            <p:cNvSpPr/>
            <p:nvPr/>
          </p:nvSpPr>
          <p:spPr>
            <a:xfrm>
              <a:off x="16671562" y="8325802"/>
              <a:ext cx="86105" cy="86106"/>
            </a:xfrm>
            <a:custGeom>
              <a:avLst/>
              <a:gdLst>
                <a:gd name="connsiteX0" fmla="*/ 86106 w 86105"/>
                <a:gd name="connsiteY0" fmla="*/ 43053 h 86106"/>
                <a:gd name="connsiteX1" fmla="*/ 43053 w 86105"/>
                <a:gd name="connsiteY1" fmla="*/ 86106 h 86106"/>
                <a:gd name="connsiteX2" fmla="*/ 0 w 86105"/>
                <a:gd name="connsiteY2" fmla="*/ 43053 h 86106"/>
                <a:gd name="connsiteX3" fmla="*/ 43053 w 86105"/>
                <a:gd name="connsiteY3" fmla="*/ 0 h 86106"/>
                <a:gd name="connsiteX4" fmla="*/ 86106 w 86105"/>
                <a:gd name="connsiteY4" fmla="*/ 43053 h 8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5" h="86106">
                  <a:moveTo>
                    <a:pt x="86106" y="43053"/>
                  </a:moveTo>
                  <a:cubicBezTo>
                    <a:pt x="86106" y="66830"/>
                    <a:pt x="66830" y="86106"/>
                    <a:pt x="43053" y="86106"/>
                  </a:cubicBezTo>
                  <a:cubicBezTo>
                    <a:pt x="19275" y="86106"/>
                    <a:pt x="0" y="66831"/>
                    <a:pt x="0" y="43053"/>
                  </a:cubicBezTo>
                  <a:cubicBezTo>
                    <a:pt x="0" y="19275"/>
                    <a:pt x="19276" y="0"/>
                    <a:pt x="43053" y="0"/>
                  </a:cubicBezTo>
                  <a:cubicBezTo>
                    <a:pt x="66831" y="0"/>
                    <a:pt x="86106" y="19275"/>
                    <a:pt x="86106" y="43053"/>
                  </a:cubicBezTo>
                  <a:close/>
                </a:path>
              </a:pathLst>
            </a:custGeom>
            <a:noFill/>
            <a:ln w="9525" cap="flat">
              <a:solidFill>
                <a:srgbClr val="F1F2F2"/>
              </a:solidFill>
              <a:prstDash val="solid"/>
              <a:miter/>
            </a:ln>
          </p:spPr>
          <p:txBody>
            <a:bodyPr rtlCol="0" anchor="ctr"/>
            <a:lstStyle/>
            <a:p>
              <a:pPr defTabSz="609585"/>
              <a:endParaRPr lang="en-US" sz="2400" dirty="0">
                <a:solidFill>
                  <a:srgbClr val="FFFFFF"/>
                </a:solidFill>
                <a:latin typeface="Amazon Ember"/>
              </a:endParaRPr>
            </a:p>
          </p:txBody>
        </p:sp>
        <p:sp>
          <p:nvSpPr>
            <p:cNvPr id="216" name="Freeform: Shape 215">
              <a:extLst>
                <a:ext uri="{FF2B5EF4-FFF2-40B4-BE49-F238E27FC236}">
                  <a16:creationId xmlns:a16="http://schemas.microsoft.com/office/drawing/2014/main" id="{2F061B03-455F-4E2E-AF81-93728C23DBD3}"/>
                </a:ext>
              </a:extLst>
            </p:cNvPr>
            <p:cNvSpPr/>
            <p:nvPr/>
          </p:nvSpPr>
          <p:spPr>
            <a:xfrm>
              <a:off x="16672324" y="7367301"/>
              <a:ext cx="158972" cy="39719"/>
            </a:xfrm>
            <a:custGeom>
              <a:avLst/>
              <a:gdLst>
                <a:gd name="connsiteX0" fmla="*/ 0 w 158972"/>
                <a:gd name="connsiteY0" fmla="*/ 0 h 39719"/>
                <a:gd name="connsiteX1" fmla="*/ 158972 w 158972"/>
                <a:gd name="connsiteY1" fmla="*/ 39719 h 39719"/>
              </a:gdLst>
              <a:ahLst/>
              <a:cxnLst>
                <a:cxn ang="0">
                  <a:pos x="connsiteX0" y="connsiteY0"/>
                </a:cxn>
                <a:cxn ang="0">
                  <a:pos x="connsiteX1" y="connsiteY1"/>
                </a:cxn>
              </a:cxnLst>
              <a:rect l="l" t="t" r="r" b="b"/>
              <a:pathLst>
                <a:path w="158972" h="39719">
                  <a:moveTo>
                    <a:pt x="0" y="0"/>
                  </a:moveTo>
                  <a:cubicBezTo>
                    <a:pt x="49853" y="23594"/>
                    <a:pt x="103881" y="37093"/>
                    <a:pt x="158972" y="39719"/>
                  </a:cubicBezTo>
                </a:path>
              </a:pathLst>
            </a:custGeom>
            <a:noFill/>
            <a:ln w="9525" cap="flat">
              <a:solidFill>
                <a:srgbClr val="F1F2F2"/>
              </a:solidFill>
              <a:prstDash val="solid"/>
              <a:round/>
            </a:ln>
          </p:spPr>
          <p:txBody>
            <a:bodyPr rtlCol="0" anchor="ctr"/>
            <a:lstStyle/>
            <a:p>
              <a:pPr defTabSz="609585"/>
              <a:endParaRPr lang="en-US" sz="2400" dirty="0">
                <a:solidFill>
                  <a:srgbClr val="FFFFFF"/>
                </a:solidFill>
                <a:latin typeface="Amazon Ember"/>
              </a:endParaRPr>
            </a:p>
          </p:txBody>
        </p:sp>
      </p:grpSp>
      <p:grpSp>
        <p:nvGrpSpPr>
          <p:cNvPr id="235" name="Graphic 5009">
            <a:extLst>
              <a:ext uri="{FF2B5EF4-FFF2-40B4-BE49-F238E27FC236}">
                <a16:creationId xmlns:a16="http://schemas.microsoft.com/office/drawing/2014/main" id="{4CE7689B-54F8-4B34-B58B-F7B855155BAC}"/>
              </a:ext>
            </a:extLst>
          </p:cNvPr>
          <p:cNvGrpSpPr/>
          <p:nvPr/>
        </p:nvGrpSpPr>
        <p:grpSpPr>
          <a:xfrm>
            <a:off x="4651264" y="5193084"/>
            <a:ext cx="683456" cy="683456"/>
            <a:chOff x="9020851" y="-1333500"/>
            <a:chExt cx="1905000" cy="1905000"/>
          </a:xfrm>
        </p:grpSpPr>
        <p:sp>
          <p:nvSpPr>
            <p:cNvPr id="236" name="Freeform: Shape 235">
              <a:extLst>
                <a:ext uri="{FF2B5EF4-FFF2-40B4-BE49-F238E27FC236}">
                  <a16:creationId xmlns:a16="http://schemas.microsoft.com/office/drawing/2014/main" id="{B4192151-1549-427B-9DD3-5B6FFA3EAD77}"/>
                </a:ext>
              </a:extLst>
            </p:cNvPr>
            <p:cNvSpPr/>
            <p:nvPr/>
          </p:nvSpPr>
          <p:spPr>
            <a:xfrm>
              <a:off x="9402708" y="-974692"/>
              <a:ext cx="869441" cy="1187881"/>
            </a:xfrm>
            <a:custGeom>
              <a:avLst/>
              <a:gdLst>
                <a:gd name="connsiteX0" fmla="*/ 868013 w 869441"/>
                <a:gd name="connsiteY0" fmla="*/ 202120 h 1187881"/>
                <a:gd name="connsiteX1" fmla="*/ 868013 w 869441"/>
                <a:gd name="connsiteY1" fmla="*/ 138208 h 1187881"/>
                <a:gd name="connsiteX2" fmla="*/ 839388 w 869441"/>
                <a:gd name="connsiteY2" fmla="*/ 109682 h 1187881"/>
                <a:gd name="connsiteX3" fmla="*/ 833533 w 869441"/>
                <a:gd name="connsiteY3" fmla="*/ 110299 h 1187881"/>
                <a:gd name="connsiteX4" fmla="*/ 456343 w 869441"/>
                <a:gd name="connsiteY4" fmla="*/ 9239 h 1187881"/>
                <a:gd name="connsiteX5" fmla="*/ 415968 w 869441"/>
                <a:gd name="connsiteY5" fmla="*/ 7536 h 1187881"/>
                <a:gd name="connsiteX6" fmla="*/ 413671 w 869441"/>
                <a:gd name="connsiteY6" fmla="*/ 9906 h 1187881"/>
                <a:gd name="connsiteX7" fmla="*/ 34481 w 869441"/>
                <a:gd name="connsiteY7" fmla="*/ 109251 h 1187881"/>
                <a:gd name="connsiteX8" fmla="*/ 617 w 869441"/>
                <a:gd name="connsiteY8" fmla="*/ 131304 h 1187881"/>
                <a:gd name="connsiteX9" fmla="*/ 0 w 869441"/>
                <a:gd name="connsiteY9" fmla="*/ 137255 h 1187881"/>
                <a:gd name="connsiteX10" fmla="*/ 0 w 869441"/>
                <a:gd name="connsiteY10" fmla="*/ 931831 h 1187881"/>
                <a:gd name="connsiteX11" fmla="*/ 14573 w 869441"/>
                <a:gd name="connsiteY11" fmla="*/ 956691 h 1187881"/>
                <a:gd name="connsiteX12" fmla="*/ 420053 w 869441"/>
                <a:gd name="connsiteY12" fmla="*/ 1184243 h 1187881"/>
                <a:gd name="connsiteX13" fmla="*/ 447961 w 869441"/>
                <a:gd name="connsiteY13" fmla="*/ 1184243 h 1187881"/>
                <a:gd name="connsiteX14" fmla="*/ 853726 w 869441"/>
                <a:gd name="connsiteY14" fmla="*/ 956881 h 1187881"/>
                <a:gd name="connsiteX15" fmla="*/ 868394 w 869441"/>
                <a:gd name="connsiteY15" fmla="*/ 932593 h 1187881"/>
                <a:gd name="connsiteX16" fmla="*/ 869442 w 869441"/>
                <a:gd name="connsiteY16" fmla="*/ 869251 h 118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9441" h="1187881">
                  <a:moveTo>
                    <a:pt x="868013" y="202120"/>
                  </a:moveTo>
                  <a:lnTo>
                    <a:pt x="868013" y="138208"/>
                  </a:lnTo>
                  <a:cubicBezTo>
                    <a:pt x="867986" y="122426"/>
                    <a:pt x="855170" y="109655"/>
                    <a:pt x="839388" y="109682"/>
                  </a:cubicBezTo>
                  <a:cubicBezTo>
                    <a:pt x="837421" y="109686"/>
                    <a:pt x="835458" y="109893"/>
                    <a:pt x="833533" y="110299"/>
                  </a:cubicBezTo>
                  <a:cubicBezTo>
                    <a:pt x="758762" y="126111"/>
                    <a:pt x="578453" y="146018"/>
                    <a:pt x="456343" y="9239"/>
                  </a:cubicBezTo>
                  <a:cubicBezTo>
                    <a:pt x="445664" y="-2381"/>
                    <a:pt x="427587" y="-3143"/>
                    <a:pt x="415968" y="7536"/>
                  </a:cubicBezTo>
                  <a:cubicBezTo>
                    <a:pt x="415157" y="8281"/>
                    <a:pt x="414390" y="9072"/>
                    <a:pt x="413671" y="9906"/>
                  </a:cubicBezTo>
                  <a:cubicBezTo>
                    <a:pt x="370618" y="59531"/>
                    <a:pt x="256318" y="153828"/>
                    <a:pt x="34481" y="109251"/>
                  </a:cubicBezTo>
                  <a:cubicBezTo>
                    <a:pt x="19040" y="105990"/>
                    <a:pt x="3878" y="115863"/>
                    <a:pt x="617" y="131304"/>
                  </a:cubicBezTo>
                  <a:cubicBezTo>
                    <a:pt x="204" y="133261"/>
                    <a:pt x="-3" y="135255"/>
                    <a:pt x="0" y="137255"/>
                  </a:cubicBezTo>
                  <a:lnTo>
                    <a:pt x="0" y="931831"/>
                  </a:lnTo>
                  <a:cubicBezTo>
                    <a:pt x="18" y="942139"/>
                    <a:pt x="5587" y="951639"/>
                    <a:pt x="14573" y="956691"/>
                  </a:cubicBezTo>
                  <a:lnTo>
                    <a:pt x="420053" y="1184243"/>
                  </a:lnTo>
                  <a:cubicBezTo>
                    <a:pt x="428723" y="1189095"/>
                    <a:pt x="439291" y="1189095"/>
                    <a:pt x="447961" y="1184243"/>
                  </a:cubicBezTo>
                  <a:lnTo>
                    <a:pt x="853726" y="956881"/>
                  </a:lnTo>
                  <a:cubicBezTo>
                    <a:pt x="862574" y="951956"/>
                    <a:pt x="868154" y="942716"/>
                    <a:pt x="868394" y="932593"/>
                  </a:cubicBezTo>
                  <a:lnTo>
                    <a:pt x="869442" y="869251"/>
                  </a:lnTo>
                </a:path>
              </a:pathLst>
            </a:custGeom>
            <a:noFill/>
            <a:ln w="9525" cap="flat">
              <a:solidFill>
                <a:srgbClr val="FFFFFF"/>
              </a:solidFill>
              <a:prstDash val="solid"/>
              <a:round/>
            </a:ln>
          </p:spPr>
          <p:txBody>
            <a:bodyPr rtlCol="0" anchor="ctr"/>
            <a:lstStyle/>
            <a:p>
              <a:pPr defTabSz="609585"/>
              <a:endParaRPr lang="en-US" sz="2400" dirty="0">
                <a:solidFill>
                  <a:srgbClr val="FFFFFF"/>
                </a:solidFill>
                <a:latin typeface="Amazon Ember"/>
              </a:endParaRPr>
            </a:p>
          </p:txBody>
        </p:sp>
        <p:sp>
          <p:nvSpPr>
            <p:cNvPr id="237" name="Freeform: Shape 236">
              <a:extLst>
                <a:ext uri="{FF2B5EF4-FFF2-40B4-BE49-F238E27FC236}">
                  <a16:creationId xmlns:a16="http://schemas.microsoft.com/office/drawing/2014/main" id="{7C6C685B-6089-4FA3-9257-1DD1123FB5B5}"/>
                </a:ext>
              </a:extLst>
            </p:cNvPr>
            <p:cNvSpPr/>
            <p:nvPr/>
          </p:nvSpPr>
          <p:spPr>
            <a:xfrm>
              <a:off x="9411471" y="-370046"/>
              <a:ext cx="545496" cy="176498"/>
            </a:xfrm>
            <a:custGeom>
              <a:avLst/>
              <a:gdLst>
                <a:gd name="connsiteX0" fmla="*/ 0 w 545496"/>
                <a:gd name="connsiteY0" fmla="*/ 0 h 176498"/>
                <a:gd name="connsiteX1" fmla="*/ 545497 w 545496"/>
                <a:gd name="connsiteY1" fmla="*/ 176498 h 176498"/>
              </a:gdLst>
              <a:ahLst/>
              <a:cxnLst>
                <a:cxn ang="0">
                  <a:pos x="connsiteX0" y="connsiteY0"/>
                </a:cxn>
                <a:cxn ang="0">
                  <a:pos x="connsiteX1" y="connsiteY1"/>
                </a:cxn>
              </a:cxnLst>
              <a:rect l="l" t="t" r="r" b="b"/>
              <a:pathLst>
                <a:path w="545496" h="176498">
                  <a:moveTo>
                    <a:pt x="0" y="0"/>
                  </a:moveTo>
                  <a:lnTo>
                    <a:pt x="545497" y="176498"/>
                  </a:lnTo>
                </a:path>
              </a:pathLst>
            </a:custGeom>
            <a:ln w="9525" cap="flat">
              <a:solidFill>
                <a:srgbClr val="FFFFFF"/>
              </a:solidFill>
              <a:prstDash val="solid"/>
              <a:round/>
            </a:ln>
          </p:spPr>
          <p:txBody>
            <a:bodyPr rtlCol="0" anchor="ctr"/>
            <a:lstStyle/>
            <a:p>
              <a:pPr defTabSz="609585"/>
              <a:endParaRPr lang="en-US" sz="2400" dirty="0">
                <a:solidFill>
                  <a:srgbClr val="FFFFFF"/>
                </a:solidFill>
                <a:latin typeface="Amazon Ember"/>
              </a:endParaRPr>
            </a:p>
          </p:txBody>
        </p:sp>
        <p:sp>
          <p:nvSpPr>
            <p:cNvPr id="238" name="Freeform: Shape 237">
              <a:extLst>
                <a:ext uri="{FF2B5EF4-FFF2-40B4-BE49-F238E27FC236}">
                  <a16:creationId xmlns:a16="http://schemas.microsoft.com/office/drawing/2014/main" id="{503498EC-6D77-4166-A56E-D04151AB626F}"/>
                </a:ext>
              </a:extLst>
            </p:cNvPr>
            <p:cNvSpPr/>
            <p:nvPr/>
          </p:nvSpPr>
          <p:spPr>
            <a:xfrm>
              <a:off x="9409090" y="-692848"/>
              <a:ext cx="522636" cy="162686"/>
            </a:xfrm>
            <a:custGeom>
              <a:avLst/>
              <a:gdLst>
                <a:gd name="connsiteX0" fmla="*/ 0 w 522636"/>
                <a:gd name="connsiteY0" fmla="*/ 0 h 162686"/>
                <a:gd name="connsiteX1" fmla="*/ 522637 w 522636"/>
                <a:gd name="connsiteY1" fmla="*/ 162687 h 162686"/>
              </a:gdLst>
              <a:ahLst/>
              <a:cxnLst>
                <a:cxn ang="0">
                  <a:pos x="connsiteX0" y="connsiteY0"/>
                </a:cxn>
                <a:cxn ang="0">
                  <a:pos x="connsiteX1" y="connsiteY1"/>
                </a:cxn>
              </a:cxnLst>
              <a:rect l="l" t="t" r="r" b="b"/>
              <a:pathLst>
                <a:path w="522636" h="162686">
                  <a:moveTo>
                    <a:pt x="0" y="0"/>
                  </a:moveTo>
                  <a:lnTo>
                    <a:pt x="522637" y="162687"/>
                  </a:lnTo>
                </a:path>
              </a:pathLst>
            </a:custGeom>
            <a:ln w="9525" cap="flat">
              <a:solidFill>
                <a:srgbClr val="FFFFFF"/>
              </a:solidFill>
              <a:prstDash val="solid"/>
              <a:round/>
            </a:ln>
          </p:spPr>
          <p:txBody>
            <a:bodyPr rtlCol="0" anchor="ctr"/>
            <a:lstStyle/>
            <a:p>
              <a:pPr defTabSz="609585"/>
              <a:endParaRPr lang="en-US" sz="2400" dirty="0">
                <a:solidFill>
                  <a:srgbClr val="FFFFFF"/>
                </a:solidFill>
                <a:latin typeface="Amazon Ember"/>
              </a:endParaRPr>
            </a:p>
          </p:txBody>
        </p:sp>
        <p:sp>
          <p:nvSpPr>
            <p:cNvPr id="239" name="Freeform: Shape 238">
              <a:extLst>
                <a:ext uri="{FF2B5EF4-FFF2-40B4-BE49-F238E27FC236}">
                  <a16:creationId xmlns:a16="http://schemas.microsoft.com/office/drawing/2014/main" id="{9D72B850-AEFD-4EB7-84BA-973ECC322F72}"/>
                </a:ext>
              </a:extLst>
            </p:cNvPr>
            <p:cNvSpPr/>
            <p:nvPr/>
          </p:nvSpPr>
          <p:spPr>
            <a:xfrm>
              <a:off x="10000306" y="-721423"/>
              <a:ext cx="543686" cy="543687"/>
            </a:xfrm>
            <a:custGeom>
              <a:avLst/>
              <a:gdLst>
                <a:gd name="connsiteX0" fmla="*/ 543687 w 543686"/>
                <a:gd name="connsiteY0" fmla="*/ 271844 h 543687"/>
                <a:gd name="connsiteX1" fmla="*/ 271844 w 543686"/>
                <a:gd name="connsiteY1" fmla="*/ 543687 h 543687"/>
                <a:gd name="connsiteX2" fmla="*/ 0 w 543686"/>
                <a:gd name="connsiteY2" fmla="*/ 271844 h 543687"/>
                <a:gd name="connsiteX3" fmla="*/ 271844 w 543686"/>
                <a:gd name="connsiteY3" fmla="*/ 0 h 543687"/>
                <a:gd name="connsiteX4" fmla="*/ 543687 w 543686"/>
                <a:gd name="connsiteY4" fmla="*/ 271844 h 54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86" h="543687">
                  <a:moveTo>
                    <a:pt x="543687" y="271844"/>
                  </a:moveTo>
                  <a:cubicBezTo>
                    <a:pt x="543687" y="421979"/>
                    <a:pt x="421979" y="543687"/>
                    <a:pt x="271844" y="543687"/>
                  </a:cubicBezTo>
                  <a:cubicBezTo>
                    <a:pt x="121709" y="543687"/>
                    <a:pt x="0" y="421979"/>
                    <a:pt x="0" y="271844"/>
                  </a:cubicBezTo>
                  <a:cubicBezTo>
                    <a:pt x="0" y="121709"/>
                    <a:pt x="121709" y="0"/>
                    <a:pt x="271844" y="0"/>
                  </a:cubicBezTo>
                  <a:cubicBezTo>
                    <a:pt x="421979" y="0"/>
                    <a:pt x="543687" y="121709"/>
                    <a:pt x="543687" y="271844"/>
                  </a:cubicBezTo>
                  <a:close/>
                </a:path>
              </a:pathLst>
            </a:custGeom>
            <a:noFill/>
            <a:ln w="9525"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sp>
          <p:nvSpPr>
            <p:cNvPr id="240" name="Freeform: Shape 239">
              <a:extLst>
                <a:ext uri="{FF2B5EF4-FFF2-40B4-BE49-F238E27FC236}">
                  <a16:creationId xmlns:a16="http://schemas.microsoft.com/office/drawing/2014/main" id="{0A5E199D-59C9-4568-9EE7-7ACA5D2543FF}"/>
                </a:ext>
              </a:extLst>
            </p:cNvPr>
            <p:cNvSpPr/>
            <p:nvPr/>
          </p:nvSpPr>
          <p:spPr>
            <a:xfrm>
              <a:off x="10127846" y="-544449"/>
              <a:ext cx="283178" cy="201358"/>
            </a:xfrm>
            <a:custGeom>
              <a:avLst/>
              <a:gdLst>
                <a:gd name="connsiteX0" fmla="*/ 0 w 283178"/>
                <a:gd name="connsiteY0" fmla="*/ 119539 h 201358"/>
                <a:gd name="connsiteX1" fmla="*/ 81820 w 283178"/>
                <a:gd name="connsiteY1" fmla="*/ 201359 h 201358"/>
                <a:gd name="connsiteX2" fmla="*/ 283178 w 283178"/>
                <a:gd name="connsiteY2" fmla="*/ 0 h 201358"/>
              </a:gdLst>
              <a:ahLst/>
              <a:cxnLst>
                <a:cxn ang="0">
                  <a:pos x="connsiteX0" y="connsiteY0"/>
                </a:cxn>
                <a:cxn ang="0">
                  <a:pos x="connsiteX1" y="connsiteY1"/>
                </a:cxn>
                <a:cxn ang="0">
                  <a:pos x="connsiteX2" y="connsiteY2"/>
                </a:cxn>
              </a:cxnLst>
              <a:rect l="l" t="t" r="r" b="b"/>
              <a:pathLst>
                <a:path w="283178" h="201358">
                  <a:moveTo>
                    <a:pt x="0" y="119539"/>
                  </a:moveTo>
                  <a:lnTo>
                    <a:pt x="81820" y="201359"/>
                  </a:lnTo>
                  <a:lnTo>
                    <a:pt x="283178" y="0"/>
                  </a:lnTo>
                </a:path>
              </a:pathLst>
            </a:custGeom>
            <a:noFill/>
            <a:ln w="9525"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grpSp>
      <p:sp>
        <p:nvSpPr>
          <p:cNvPr id="74" name="Title 1">
            <a:extLst>
              <a:ext uri="{FF2B5EF4-FFF2-40B4-BE49-F238E27FC236}">
                <a16:creationId xmlns:a16="http://schemas.microsoft.com/office/drawing/2014/main" id="{13D00FB1-90E5-4D5D-B7D5-6907B1540811}"/>
              </a:ext>
            </a:extLst>
          </p:cNvPr>
          <p:cNvSpPr txBox="1">
            <a:spLocks/>
          </p:cNvSpPr>
          <p:nvPr/>
        </p:nvSpPr>
        <p:spPr>
          <a:xfrm>
            <a:off x="609601" y="2766847"/>
            <a:ext cx="4788471" cy="1324307"/>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400" b="0" i="0" kern="1200">
                <a:solidFill>
                  <a:schemeClr val="tx1"/>
                </a:solidFill>
                <a:latin typeface="+mj-lt"/>
                <a:ea typeface="+mj-ea"/>
                <a:cs typeface="Amazon Ember Regular" charset="0"/>
              </a:defRPr>
            </a:lvl1pPr>
          </a:lstStyle>
          <a:p>
            <a:pPr defTabSz="609585"/>
            <a:r>
              <a:rPr lang="en-US" sz="3200" b="1" dirty="0">
                <a:solidFill>
                  <a:srgbClr val="FFCC00"/>
                </a:solidFill>
                <a:latin typeface="Amazon Ember"/>
              </a:rPr>
              <a:t>Leveraging ML to improve business metrics</a:t>
            </a:r>
          </a:p>
          <a:p>
            <a:pPr defTabSz="609585"/>
            <a:r>
              <a:rPr lang="en-US" dirty="0">
                <a:solidFill>
                  <a:srgbClr val="FFFFFF"/>
                </a:solidFill>
                <a:latin typeface="Amazon Ember"/>
              </a:rPr>
              <a:t>The benefits of </a:t>
            </a:r>
            <a:br>
              <a:rPr lang="en-US" dirty="0">
                <a:solidFill>
                  <a:srgbClr val="FFFFFF"/>
                </a:solidFill>
                <a:latin typeface="Amazon Ember"/>
              </a:rPr>
            </a:br>
            <a:r>
              <a:rPr lang="en-US" dirty="0">
                <a:solidFill>
                  <a:srgbClr val="FFFFFF"/>
                </a:solidFill>
                <a:latin typeface="Amazon Ember"/>
              </a:rPr>
              <a:t>Amazon Forecast</a:t>
            </a:r>
          </a:p>
        </p:txBody>
      </p:sp>
      <p:pic>
        <p:nvPicPr>
          <p:cNvPr id="76" name="Picture 7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69251" y="400913"/>
            <a:ext cx="679615" cy="679615"/>
          </a:xfrm>
          <a:prstGeom prst="rect">
            <a:avLst/>
          </a:prstGeom>
        </p:spPr>
      </p:pic>
      <p:grpSp>
        <p:nvGrpSpPr>
          <p:cNvPr id="54" name="Graphic 4847">
            <a:extLst>
              <a:ext uri="{FF2B5EF4-FFF2-40B4-BE49-F238E27FC236}">
                <a16:creationId xmlns:a16="http://schemas.microsoft.com/office/drawing/2014/main" id="{609A5050-4F41-49BC-A292-EB828A11E7D6}"/>
              </a:ext>
            </a:extLst>
          </p:cNvPr>
          <p:cNvGrpSpPr/>
          <p:nvPr/>
        </p:nvGrpSpPr>
        <p:grpSpPr>
          <a:xfrm>
            <a:off x="5102646" y="1887270"/>
            <a:ext cx="653876" cy="653876"/>
            <a:chOff x="-2087516" y="2476500"/>
            <a:chExt cx="1905000" cy="1905000"/>
          </a:xfrm>
        </p:grpSpPr>
        <p:sp>
          <p:nvSpPr>
            <p:cNvPr id="55" name="Freeform: Shape 217">
              <a:extLst>
                <a:ext uri="{FF2B5EF4-FFF2-40B4-BE49-F238E27FC236}">
                  <a16:creationId xmlns:a16="http://schemas.microsoft.com/office/drawing/2014/main" id="{15C75199-1549-4FAE-B6DA-32D78BAC4FF7}"/>
                </a:ext>
              </a:extLst>
            </p:cNvPr>
            <p:cNvSpPr/>
            <p:nvPr/>
          </p:nvSpPr>
          <p:spPr>
            <a:xfrm>
              <a:off x="-1164162" y="2809875"/>
              <a:ext cx="572071" cy="572452"/>
            </a:xfrm>
            <a:custGeom>
              <a:avLst/>
              <a:gdLst>
                <a:gd name="connsiteX0" fmla="*/ 54292 w 572071"/>
                <a:gd name="connsiteY0" fmla="*/ 454247 h 572452"/>
                <a:gd name="connsiteX1" fmla="*/ 65913 w 572071"/>
                <a:gd name="connsiteY1" fmla="*/ 467487 h 572452"/>
                <a:gd name="connsiteX2" fmla="*/ 77533 w 572071"/>
                <a:gd name="connsiteY2" fmla="*/ 480822 h 572452"/>
                <a:gd name="connsiteX3" fmla="*/ 89154 w 572071"/>
                <a:gd name="connsiteY3" fmla="*/ 494157 h 572452"/>
                <a:gd name="connsiteX4" fmla="*/ 168307 w 572071"/>
                <a:gd name="connsiteY4" fmla="*/ 453485 h 572452"/>
                <a:gd name="connsiteX5" fmla="*/ 224885 w 572071"/>
                <a:gd name="connsiteY5" fmla="*/ 481394 h 572452"/>
                <a:gd name="connsiteX6" fmla="*/ 240792 w 572071"/>
                <a:gd name="connsiteY6" fmla="*/ 569024 h 572452"/>
                <a:gd name="connsiteX7" fmla="*/ 258413 w 572071"/>
                <a:gd name="connsiteY7" fmla="*/ 570167 h 572452"/>
                <a:gd name="connsiteX8" fmla="*/ 276034 w 572071"/>
                <a:gd name="connsiteY8" fmla="*/ 571310 h 572452"/>
                <a:gd name="connsiteX9" fmla="*/ 293656 w 572071"/>
                <a:gd name="connsiteY9" fmla="*/ 572453 h 572452"/>
                <a:gd name="connsiteX10" fmla="*/ 320992 w 572071"/>
                <a:gd name="connsiteY10" fmla="*/ 487585 h 572452"/>
                <a:gd name="connsiteX11" fmla="*/ 380429 w 572071"/>
                <a:gd name="connsiteY11" fmla="*/ 467392 h 572452"/>
                <a:gd name="connsiteX12" fmla="*/ 453771 w 572071"/>
                <a:gd name="connsiteY12" fmla="*/ 518255 h 572452"/>
                <a:gd name="connsiteX13" fmla="*/ 467106 w 572071"/>
                <a:gd name="connsiteY13" fmla="*/ 506635 h 572452"/>
                <a:gd name="connsiteX14" fmla="*/ 480441 w 572071"/>
                <a:gd name="connsiteY14" fmla="*/ 494919 h 572452"/>
                <a:gd name="connsiteX15" fmla="*/ 493681 w 572071"/>
                <a:gd name="connsiteY15" fmla="*/ 483298 h 572452"/>
                <a:gd name="connsiteX16" fmla="*/ 453009 w 572071"/>
                <a:gd name="connsiteY16" fmla="*/ 403860 h 572452"/>
                <a:gd name="connsiteX17" fmla="*/ 480822 w 572071"/>
                <a:gd name="connsiteY17" fmla="*/ 347663 h 572452"/>
                <a:gd name="connsiteX18" fmla="*/ 568547 w 572071"/>
                <a:gd name="connsiteY18" fmla="*/ 331756 h 572452"/>
                <a:gd name="connsiteX19" fmla="*/ 569690 w 572071"/>
                <a:gd name="connsiteY19" fmla="*/ 314039 h 572452"/>
                <a:gd name="connsiteX20" fmla="*/ 570929 w 572071"/>
                <a:gd name="connsiteY20" fmla="*/ 296418 h 572452"/>
                <a:gd name="connsiteX21" fmla="*/ 572072 w 572071"/>
                <a:gd name="connsiteY21" fmla="*/ 278797 h 572452"/>
                <a:gd name="connsiteX22" fmla="*/ 487299 w 572071"/>
                <a:gd name="connsiteY22" fmla="*/ 251555 h 572452"/>
                <a:gd name="connsiteX23" fmla="*/ 467296 w 572071"/>
                <a:gd name="connsiteY23" fmla="*/ 191738 h 572452"/>
                <a:gd name="connsiteX24" fmla="*/ 517874 w 572071"/>
                <a:gd name="connsiteY24" fmla="*/ 118681 h 572452"/>
                <a:gd name="connsiteX25" fmla="*/ 506254 w 572071"/>
                <a:gd name="connsiteY25" fmla="*/ 105347 h 572452"/>
                <a:gd name="connsiteX26" fmla="*/ 494633 w 572071"/>
                <a:gd name="connsiteY26" fmla="*/ 92107 h 572452"/>
                <a:gd name="connsiteX27" fmla="*/ 483013 w 572071"/>
                <a:gd name="connsiteY27" fmla="*/ 78772 h 572452"/>
                <a:gd name="connsiteX28" fmla="*/ 404050 w 572071"/>
                <a:gd name="connsiteY28" fmla="*/ 119348 h 572452"/>
                <a:gd name="connsiteX29" fmla="*/ 346900 w 572071"/>
                <a:gd name="connsiteY29" fmla="*/ 90773 h 572452"/>
                <a:gd name="connsiteX30" fmla="*/ 331089 w 572071"/>
                <a:gd name="connsiteY30" fmla="*/ 3524 h 572452"/>
                <a:gd name="connsiteX31" fmla="*/ 313468 w 572071"/>
                <a:gd name="connsiteY31" fmla="*/ 2381 h 572452"/>
                <a:gd name="connsiteX32" fmla="*/ 295846 w 572071"/>
                <a:gd name="connsiteY32" fmla="*/ 1619 h 572452"/>
                <a:gd name="connsiteX33" fmla="*/ 278416 w 572071"/>
                <a:gd name="connsiteY33" fmla="*/ 0 h 572452"/>
                <a:gd name="connsiteX34" fmla="*/ 251269 w 572071"/>
                <a:gd name="connsiteY34" fmla="*/ 84296 h 572452"/>
                <a:gd name="connsiteX35" fmla="*/ 191071 w 572071"/>
                <a:gd name="connsiteY35" fmla="*/ 104775 h 572452"/>
                <a:gd name="connsiteX36" fmla="*/ 118396 w 572071"/>
                <a:gd name="connsiteY36" fmla="*/ 54388 h 572452"/>
                <a:gd name="connsiteX37" fmla="*/ 105346 w 572071"/>
                <a:gd name="connsiteY37" fmla="*/ 66675 h 572452"/>
                <a:gd name="connsiteX38" fmla="*/ 92107 w 572071"/>
                <a:gd name="connsiteY38" fmla="*/ 78391 h 572452"/>
                <a:gd name="connsiteX39" fmla="*/ 78772 w 572071"/>
                <a:gd name="connsiteY39" fmla="*/ 90011 h 572452"/>
                <a:gd name="connsiteX40" fmla="*/ 119158 w 572071"/>
                <a:gd name="connsiteY40" fmla="*/ 168688 h 572452"/>
                <a:gd name="connsiteX41" fmla="*/ 90583 w 572071"/>
                <a:gd name="connsiteY41" fmla="*/ 225838 h 572452"/>
                <a:gd name="connsiteX42" fmla="*/ 3524 w 572071"/>
                <a:gd name="connsiteY42" fmla="*/ 241554 h 572452"/>
                <a:gd name="connsiteX43" fmla="*/ 2381 w 572071"/>
                <a:gd name="connsiteY43" fmla="*/ 259175 h 572452"/>
                <a:gd name="connsiteX44" fmla="*/ 1143 w 572071"/>
                <a:gd name="connsiteY44" fmla="*/ 276225 h 572452"/>
                <a:gd name="connsiteX45" fmla="*/ 0 w 572071"/>
                <a:gd name="connsiteY45" fmla="*/ 293846 h 572452"/>
                <a:gd name="connsiteX46" fmla="*/ 84296 w 572071"/>
                <a:gd name="connsiteY46" fmla="*/ 320992 h 572452"/>
                <a:gd name="connsiteX47" fmla="*/ 104775 w 572071"/>
                <a:gd name="connsiteY47" fmla="*/ 381000 h 57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2071" h="572452">
                  <a:moveTo>
                    <a:pt x="54292" y="454247"/>
                  </a:moveTo>
                  <a:lnTo>
                    <a:pt x="65913" y="467487"/>
                  </a:lnTo>
                  <a:lnTo>
                    <a:pt x="77533" y="480822"/>
                  </a:lnTo>
                  <a:lnTo>
                    <a:pt x="89154" y="494157"/>
                  </a:lnTo>
                  <a:lnTo>
                    <a:pt x="168307" y="453485"/>
                  </a:lnTo>
                  <a:cubicBezTo>
                    <a:pt x="185588" y="465693"/>
                    <a:pt x="204681" y="475111"/>
                    <a:pt x="224885" y="481394"/>
                  </a:cubicBezTo>
                  <a:lnTo>
                    <a:pt x="240792" y="569024"/>
                  </a:lnTo>
                  <a:lnTo>
                    <a:pt x="258413" y="570167"/>
                  </a:lnTo>
                  <a:lnTo>
                    <a:pt x="276034" y="571310"/>
                  </a:lnTo>
                  <a:lnTo>
                    <a:pt x="293656" y="572453"/>
                  </a:lnTo>
                  <a:lnTo>
                    <a:pt x="320992" y="487585"/>
                  </a:lnTo>
                  <a:cubicBezTo>
                    <a:pt x="341738" y="484002"/>
                    <a:pt x="361794" y="477189"/>
                    <a:pt x="380429" y="467392"/>
                  </a:cubicBezTo>
                  <a:lnTo>
                    <a:pt x="453771" y="518255"/>
                  </a:lnTo>
                  <a:lnTo>
                    <a:pt x="467106" y="506635"/>
                  </a:lnTo>
                  <a:lnTo>
                    <a:pt x="480441" y="494919"/>
                  </a:lnTo>
                  <a:lnTo>
                    <a:pt x="493681" y="483298"/>
                  </a:lnTo>
                  <a:lnTo>
                    <a:pt x="453009" y="403860"/>
                  </a:lnTo>
                  <a:cubicBezTo>
                    <a:pt x="465146" y="386688"/>
                    <a:pt x="474529" y="367727"/>
                    <a:pt x="480822" y="347663"/>
                  </a:cubicBezTo>
                  <a:lnTo>
                    <a:pt x="568547" y="331756"/>
                  </a:lnTo>
                  <a:lnTo>
                    <a:pt x="569690" y="314039"/>
                  </a:lnTo>
                  <a:lnTo>
                    <a:pt x="570929" y="296418"/>
                  </a:lnTo>
                  <a:lnTo>
                    <a:pt x="572072" y="278797"/>
                  </a:lnTo>
                  <a:lnTo>
                    <a:pt x="487299" y="251555"/>
                  </a:lnTo>
                  <a:cubicBezTo>
                    <a:pt x="483768" y="230701"/>
                    <a:pt x="477020" y="210522"/>
                    <a:pt x="467296" y="191738"/>
                  </a:cubicBezTo>
                  <a:lnTo>
                    <a:pt x="517874" y="118681"/>
                  </a:lnTo>
                  <a:lnTo>
                    <a:pt x="506254" y="105347"/>
                  </a:lnTo>
                  <a:lnTo>
                    <a:pt x="494633" y="92107"/>
                  </a:lnTo>
                  <a:lnTo>
                    <a:pt x="483013" y="78772"/>
                  </a:lnTo>
                  <a:lnTo>
                    <a:pt x="404050" y="119348"/>
                  </a:lnTo>
                  <a:cubicBezTo>
                    <a:pt x="386638" y="106851"/>
                    <a:pt x="367346" y="97205"/>
                    <a:pt x="346900" y="90773"/>
                  </a:cubicBezTo>
                  <a:lnTo>
                    <a:pt x="331089" y="3524"/>
                  </a:lnTo>
                  <a:lnTo>
                    <a:pt x="313468" y="2381"/>
                  </a:lnTo>
                  <a:lnTo>
                    <a:pt x="295846" y="1619"/>
                  </a:lnTo>
                  <a:lnTo>
                    <a:pt x="278416" y="0"/>
                  </a:lnTo>
                  <a:lnTo>
                    <a:pt x="251269" y="84296"/>
                  </a:lnTo>
                  <a:cubicBezTo>
                    <a:pt x="230246" y="87893"/>
                    <a:pt x="209927" y="94805"/>
                    <a:pt x="191071" y="104775"/>
                  </a:cubicBezTo>
                  <a:lnTo>
                    <a:pt x="118396" y="54388"/>
                  </a:lnTo>
                  <a:lnTo>
                    <a:pt x="105346" y="66675"/>
                  </a:lnTo>
                  <a:lnTo>
                    <a:pt x="92107" y="78391"/>
                  </a:lnTo>
                  <a:lnTo>
                    <a:pt x="78772" y="90011"/>
                  </a:lnTo>
                  <a:lnTo>
                    <a:pt x="119158" y="168688"/>
                  </a:lnTo>
                  <a:cubicBezTo>
                    <a:pt x="106632" y="186084"/>
                    <a:pt x="96984" y="205380"/>
                    <a:pt x="90583" y="225838"/>
                  </a:cubicBezTo>
                  <a:lnTo>
                    <a:pt x="3524" y="241554"/>
                  </a:lnTo>
                  <a:lnTo>
                    <a:pt x="2381" y="259175"/>
                  </a:lnTo>
                  <a:lnTo>
                    <a:pt x="1143" y="276225"/>
                  </a:lnTo>
                  <a:lnTo>
                    <a:pt x="0" y="293846"/>
                  </a:lnTo>
                  <a:lnTo>
                    <a:pt x="84296" y="320992"/>
                  </a:lnTo>
                  <a:cubicBezTo>
                    <a:pt x="87976" y="341934"/>
                    <a:pt x="94885" y="362178"/>
                    <a:pt x="104775" y="381000"/>
                  </a:cubicBezTo>
                  <a:close/>
                </a:path>
              </a:pathLst>
            </a:custGeom>
            <a:noFill/>
            <a:ln w="9525"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sp>
          <p:nvSpPr>
            <p:cNvPr id="56" name="Freeform: Shape 218">
              <a:extLst>
                <a:ext uri="{FF2B5EF4-FFF2-40B4-BE49-F238E27FC236}">
                  <a16:creationId xmlns:a16="http://schemas.microsoft.com/office/drawing/2014/main" id="{88B49D27-4103-4837-BD88-DF8AEFC21206}"/>
                </a:ext>
              </a:extLst>
            </p:cNvPr>
            <p:cNvSpPr/>
            <p:nvPr/>
          </p:nvSpPr>
          <p:spPr>
            <a:xfrm>
              <a:off x="-992141" y="2982277"/>
              <a:ext cx="228028" cy="228028"/>
            </a:xfrm>
            <a:custGeom>
              <a:avLst/>
              <a:gdLst>
                <a:gd name="connsiteX0" fmla="*/ 228029 w 228028"/>
                <a:gd name="connsiteY0" fmla="*/ 114014 h 228028"/>
                <a:gd name="connsiteX1" fmla="*/ 114014 w 228028"/>
                <a:gd name="connsiteY1" fmla="*/ 228029 h 228028"/>
                <a:gd name="connsiteX2" fmla="*/ 0 w 228028"/>
                <a:gd name="connsiteY2" fmla="*/ 114014 h 228028"/>
                <a:gd name="connsiteX3" fmla="*/ 114014 w 228028"/>
                <a:gd name="connsiteY3" fmla="*/ 0 h 228028"/>
                <a:gd name="connsiteX4" fmla="*/ 228029 w 228028"/>
                <a:gd name="connsiteY4" fmla="*/ 114014 h 228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28" h="228028">
                  <a:moveTo>
                    <a:pt x="228029" y="114014"/>
                  </a:moveTo>
                  <a:cubicBezTo>
                    <a:pt x="228029" y="176983"/>
                    <a:pt x="176983" y="228029"/>
                    <a:pt x="114014" y="228029"/>
                  </a:cubicBezTo>
                  <a:cubicBezTo>
                    <a:pt x="51046" y="228029"/>
                    <a:pt x="0" y="176983"/>
                    <a:pt x="0" y="114014"/>
                  </a:cubicBezTo>
                  <a:cubicBezTo>
                    <a:pt x="0" y="51046"/>
                    <a:pt x="51046" y="0"/>
                    <a:pt x="114014" y="0"/>
                  </a:cubicBezTo>
                  <a:cubicBezTo>
                    <a:pt x="176983" y="0"/>
                    <a:pt x="228029" y="51046"/>
                    <a:pt x="228029" y="114014"/>
                  </a:cubicBezTo>
                  <a:close/>
                </a:path>
              </a:pathLst>
            </a:custGeom>
            <a:noFill/>
            <a:ln w="9525"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sp>
          <p:nvSpPr>
            <p:cNvPr id="57" name="Freeform: Shape 219">
              <a:extLst>
                <a:ext uri="{FF2B5EF4-FFF2-40B4-BE49-F238E27FC236}">
                  <a16:creationId xmlns:a16="http://schemas.microsoft.com/office/drawing/2014/main" id="{17E67138-FBB1-42A1-878F-276836E8D6F6}"/>
                </a:ext>
              </a:extLst>
            </p:cNvPr>
            <p:cNvSpPr/>
            <p:nvPr/>
          </p:nvSpPr>
          <p:spPr>
            <a:xfrm>
              <a:off x="-1261412" y="2636295"/>
              <a:ext cx="845326" cy="577343"/>
            </a:xfrm>
            <a:custGeom>
              <a:avLst/>
              <a:gdLst>
                <a:gd name="connsiteX0" fmla="*/ 0 w 845326"/>
                <a:gd name="connsiteY0" fmla="*/ 210060 h 577343"/>
                <a:gd name="connsiteX1" fmla="*/ 616267 w 845326"/>
                <a:gd name="connsiteY1" fmla="*/ 65280 h 577343"/>
                <a:gd name="connsiteX2" fmla="*/ 830294 w 845326"/>
                <a:gd name="connsiteY2" fmla="*/ 577344 h 577343"/>
              </a:gdLst>
              <a:ahLst/>
              <a:cxnLst>
                <a:cxn ang="0">
                  <a:pos x="connsiteX0" y="connsiteY0"/>
                </a:cxn>
                <a:cxn ang="0">
                  <a:pos x="connsiteX1" y="connsiteY1"/>
                </a:cxn>
                <a:cxn ang="0">
                  <a:pos x="connsiteX2" y="connsiteY2"/>
                </a:cxn>
              </a:cxnLst>
              <a:rect l="l" t="t" r="r" b="b"/>
              <a:pathLst>
                <a:path w="845326" h="577343">
                  <a:moveTo>
                    <a:pt x="0" y="210060"/>
                  </a:moveTo>
                  <a:cubicBezTo>
                    <a:pt x="79915" y="71757"/>
                    <a:pt x="340519" y="-94264"/>
                    <a:pt x="616267" y="65280"/>
                  </a:cubicBezTo>
                  <a:cubicBezTo>
                    <a:pt x="741807" y="137860"/>
                    <a:pt x="894112" y="326836"/>
                    <a:pt x="830294" y="577344"/>
                  </a:cubicBezTo>
                </a:path>
              </a:pathLst>
            </a:custGeom>
            <a:noFill/>
            <a:ln w="9525"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sp>
          <p:nvSpPr>
            <p:cNvPr id="58" name="Freeform: Shape 220">
              <a:extLst>
                <a:ext uri="{FF2B5EF4-FFF2-40B4-BE49-F238E27FC236}">
                  <a16:creationId xmlns:a16="http://schemas.microsoft.com/office/drawing/2014/main" id="{2BF1E2CD-56B3-4158-9A37-39F9504339B2}"/>
                </a:ext>
              </a:extLst>
            </p:cNvPr>
            <p:cNvSpPr/>
            <p:nvPr/>
          </p:nvSpPr>
          <p:spPr>
            <a:xfrm>
              <a:off x="-460550" y="3168872"/>
              <a:ext cx="69341" cy="65817"/>
            </a:xfrm>
            <a:custGeom>
              <a:avLst/>
              <a:gdLst>
                <a:gd name="connsiteX0" fmla="*/ 6572 w 69341"/>
                <a:gd name="connsiteY0" fmla="*/ 0 h 65817"/>
                <a:gd name="connsiteX1" fmla="*/ 30194 w 69341"/>
                <a:gd name="connsiteY1" fmla="*/ 39148 h 65817"/>
                <a:gd name="connsiteX2" fmla="*/ 69342 w 69341"/>
                <a:gd name="connsiteY2" fmla="*/ 15621 h 65817"/>
                <a:gd name="connsiteX3" fmla="*/ 62675 w 69341"/>
                <a:gd name="connsiteY3" fmla="*/ 42196 h 65817"/>
                <a:gd name="connsiteX4" fmla="*/ 23622 w 69341"/>
                <a:gd name="connsiteY4" fmla="*/ 65818 h 65817"/>
                <a:gd name="connsiteX5" fmla="*/ 0 w 69341"/>
                <a:gd name="connsiteY5" fmla="*/ 26670 h 65817"/>
                <a:gd name="connsiteX6" fmla="*/ 6572 w 69341"/>
                <a:gd name="connsiteY6" fmla="*/ 0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341" h="65817">
                  <a:moveTo>
                    <a:pt x="6572" y="0"/>
                  </a:moveTo>
                  <a:lnTo>
                    <a:pt x="30194" y="39148"/>
                  </a:lnTo>
                  <a:lnTo>
                    <a:pt x="69342" y="15621"/>
                  </a:lnTo>
                  <a:lnTo>
                    <a:pt x="62675" y="42196"/>
                  </a:lnTo>
                  <a:lnTo>
                    <a:pt x="23622" y="65818"/>
                  </a:lnTo>
                  <a:lnTo>
                    <a:pt x="0" y="26670"/>
                  </a:lnTo>
                  <a:lnTo>
                    <a:pt x="6572" y="0"/>
                  </a:lnTo>
                  <a:close/>
                </a:path>
              </a:pathLst>
            </a:custGeom>
            <a:solidFill>
              <a:srgbClr val="527FFF"/>
            </a:solidFill>
            <a:ln w="9525" cap="flat">
              <a:solidFill>
                <a:schemeClr val="accent1"/>
              </a:solidFill>
              <a:prstDash val="solid"/>
              <a:miter/>
            </a:ln>
          </p:spPr>
          <p:txBody>
            <a:bodyPr rtlCol="0" anchor="ctr"/>
            <a:lstStyle/>
            <a:p>
              <a:pPr defTabSz="609585"/>
              <a:endParaRPr lang="en-US" sz="2400" dirty="0">
                <a:solidFill>
                  <a:srgbClr val="FFFFFF"/>
                </a:solidFill>
                <a:latin typeface="Amazon Ember"/>
              </a:endParaRPr>
            </a:p>
          </p:txBody>
        </p:sp>
        <p:sp>
          <p:nvSpPr>
            <p:cNvPr id="59" name="Freeform: Shape 221">
              <a:extLst>
                <a:ext uri="{FF2B5EF4-FFF2-40B4-BE49-F238E27FC236}">
                  <a16:creationId xmlns:a16="http://schemas.microsoft.com/office/drawing/2014/main" id="{D0C85EBE-9383-4C34-A63D-BB1D20593A55}"/>
                </a:ext>
              </a:extLst>
            </p:cNvPr>
            <p:cNvSpPr/>
            <p:nvPr/>
          </p:nvSpPr>
          <p:spPr>
            <a:xfrm>
              <a:off x="-904130" y="3335750"/>
              <a:ext cx="423195" cy="225476"/>
            </a:xfrm>
            <a:custGeom>
              <a:avLst/>
              <a:gdLst>
                <a:gd name="connsiteX0" fmla="*/ 0 w 423195"/>
                <a:gd name="connsiteY0" fmla="*/ 224790 h 225476"/>
                <a:gd name="connsiteX1" fmla="*/ 423196 w 423195"/>
                <a:gd name="connsiteY1" fmla="*/ 0 h 225476"/>
              </a:gdLst>
              <a:ahLst/>
              <a:cxnLst>
                <a:cxn ang="0">
                  <a:pos x="connsiteX0" y="connsiteY0"/>
                </a:cxn>
                <a:cxn ang="0">
                  <a:pos x="connsiteX1" y="connsiteY1"/>
                </a:cxn>
              </a:cxnLst>
              <a:rect l="l" t="t" r="r" b="b"/>
              <a:pathLst>
                <a:path w="423195" h="225476">
                  <a:moveTo>
                    <a:pt x="0" y="224790"/>
                  </a:moveTo>
                  <a:cubicBezTo>
                    <a:pt x="196977" y="235458"/>
                    <a:pt x="357664" y="120015"/>
                    <a:pt x="423196" y="0"/>
                  </a:cubicBezTo>
                </a:path>
              </a:pathLst>
            </a:custGeom>
            <a:noFill/>
            <a:ln w="9525"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sp>
          <p:nvSpPr>
            <p:cNvPr id="60" name="Freeform: Shape 222">
              <a:extLst>
                <a:ext uri="{FF2B5EF4-FFF2-40B4-BE49-F238E27FC236}">
                  <a16:creationId xmlns:a16="http://schemas.microsoft.com/office/drawing/2014/main" id="{C3FBEACE-B2F3-4505-81E4-E7FA3AF72E44}"/>
                </a:ext>
              </a:extLst>
            </p:cNvPr>
            <p:cNvSpPr/>
            <p:nvPr/>
          </p:nvSpPr>
          <p:spPr>
            <a:xfrm>
              <a:off x="-1336638" y="2983801"/>
              <a:ext cx="15027" cy="226123"/>
            </a:xfrm>
            <a:custGeom>
              <a:avLst/>
              <a:gdLst>
                <a:gd name="connsiteX0" fmla="*/ 13789 w 15027"/>
                <a:gd name="connsiteY0" fmla="*/ 226124 h 226123"/>
                <a:gd name="connsiteX1" fmla="*/ 15028 w 15027"/>
                <a:gd name="connsiteY1" fmla="*/ 0 h 226123"/>
              </a:gdLst>
              <a:ahLst/>
              <a:cxnLst>
                <a:cxn ang="0">
                  <a:pos x="connsiteX0" y="connsiteY0"/>
                </a:cxn>
                <a:cxn ang="0">
                  <a:pos x="connsiteX1" y="connsiteY1"/>
                </a:cxn>
              </a:cxnLst>
              <a:rect l="l" t="t" r="r" b="b"/>
              <a:pathLst>
                <a:path w="15027" h="226123">
                  <a:moveTo>
                    <a:pt x="13789" y="226124"/>
                  </a:moveTo>
                  <a:cubicBezTo>
                    <a:pt x="-5007" y="151867"/>
                    <a:pt x="-4581" y="74046"/>
                    <a:pt x="15028" y="0"/>
                  </a:cubicBezTo>
                </a:path>
              </a:pathLst>
            </a:custGeom>
            <a:noFill/>
            <a:ln w="9525" cap="flat">
              <a:solidFill>
                <a:schemeClr val="accent1"/>
              </a:solidFill>
              <a:prstDash val="solid"/>
              <a:round/>
            </a:ln>
          </p:spPr>
          <p:txBody>
            <a:bodyPr rtlCol="0" anchor="ctr"/>
            <a:lstStyle/>
            <a:p>
              <a:pPr defTabSz="609585"/>
              <a:endParaRPr lang="en-US" sz="2400" dirty="0">
                <a:solidFill>
                  <a:srgbClr val="FFFFFF"/>
                </a:solidFill>
                <a:latin typeface="Amazon Ember"/>
              </a:endParaRPr>
            </a:p>
          </p:txBody>
        </p:sp>
        <p:sp>
          <p:nvSpPr>
            <p:cNvPr id="61" name="Freeform: Shape 223">
              <a:extLst>
                <a:ext uri="{FF2B5EF4-FFF2-40B4-BE49-F238E27FC236}">
                  <a16:creationId xmlns:a16="http://schemas.microsoft.com/office/drawing/2014/main" id="{E84997E8-C961-4AC3-81C0-5354634549B7}"/>
                </a:ext>
              </a:extLst>
            </p:cNvPr>
            <p:cNvSpPr/>
            <p:nvPr/>
          </p:nvSpPr>
          <p:spPr>
            <a:xfrm>
              <a:off x="-1362282" y="2963132"/>
              <a:ext cx="69532" cy="66008"/>
            </a:xfrm>
            <a:custGeom>
              <a:avLst/>
              <a:gdLst>
                <a:gd name="connsiteX0" fmla="*/ 62484 w 69532"/>
                <a:gd name="connsiteY0" fmla="*/ 66008 h 66008"/>
                <a:gd name="connsiteX1" fmla="*/ 39529 w 69532"/>
                <a:gd name="connsiteY1" fmla="*/ 26479 h 66008"/>
                <a:gd name="connsiteX2" fmla="*/ 0 w 69532"/>
                <a:gd name="connsiteY2" fmla="*/ 49530 h 66008"/>
                <a:gd name="connsiteX3" fmla="*/ 7048 w 69532"/>
                <a:gd name="connsiteY3" fmla="*/ 23050 h 66008"/>
                <a:gd name="connsiteX4" fmla="*/ 46482 w 69532"/>
                <a:gd name="connsiteY4" fmla="*/ 0 h 66008"/>
                <a:gd name="connsiteX5" fmla="*/ 69533 w 69532"/>
                <a:gd name="connsiteY5" fmla="*/ 39433 h 66008"/>
                <a:gd name="connsiteX6" fmla="*/ 62484 w 69532"/>
                <a:gd name="connsiteY6" fmla="*/ 66008 h 6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32" h="66008">
                  <a:moveTo>
                    <a:pt x="62484" y="66008"/>
                  </a:moveTo>
                  <a:lnTo>
                    <a:pt x="39529" y="26479"/>
                  </a:lnTo>
                  <a:lnTo>
                    <a:pt x="0" y="49530"/>
                  </a:lnTo>
                  <a:lnTo>
                    <a:pt x="7048" y="23050"/>
                  </a:lnTo>
                  <a:lnTo>
                    <a:pt x="46482" y="0"/>
                  </a:lnTo>
                  <a:lnTo>
                    <a:pt x="69533" y="39433"/>
                  </a:lnTo>
                  <a:lnTo>
                    <a:pt x="62484" y="66008"/>
                  </a:lnTo>
                  <a:close/>
                </a:path>
              </a:pathLst>
            </a:custGeom>
            <a:solidFill>
              <a:srgbClr val="527FFF"/>
            </a:solidFill>
            <a:ln w="9525" cap="flat">
              <a:solidFill>
                <a:schemeClr val="accent1"/>
              </a:solidFill>
              <a:prstDash val="solid"/>
              <a:miter/>
            </a:ln>
          </p:spPr>
          <p:txBody>
            <a:bodyPr rtlCol="0" anchor="ctr"/>
            <a:lstStyle/>
            <a:p>
              <a:pPr defTabSz="609585"/>
              <a:endParaRPr lang="en-US" sz="2400" dirty="0">
                <a:solidFill>
                  <a:srgbClr val="FFFFFF"/>
                </a:solidFill>
                <a:latin typeface="Amazon Ember"/>
              </a:endParaRPr>
            </a:p>
          </p:txBody>
        </p:sp>
        <p:sp>
          <p:nvSpPr>
            <p:cNvPr id="62" name="Freeform: Shape 224">
              <a:extLst>
                <a:ext uri="{FF2B5EF4-FFF2-40B4-BE49-F238E27FC236}">
                  <a16:creationId xmlns:a16="http://schemas.microsoft.com/office/drawing/2014/main" id="{FAB899C4-C01C-4A58-8416-52EE811149D6}"/>
                </a:ext>
              </a:extLst>
            </p:cNvPr>
            <p:cNvSpPr/>
            <p:nvPr/>
          </p:nvSpPr>
          <p:spPr>
            <a:xfrm>
              <a:off x="-1853845" y="3296481"/>
              <a:ext cx="833129" cy="812317"/>
            </a:xfrm>
            <a:custGeom>
              <a:avLst/>
              <a:gdLst>
                <a:gd name="connsiteX0" fmla="*/ 833130 w 833129"/>
                <a:gd name="connsiteY0" fmla="*/ 191668 h 812317"/>
                <a:gd name="connsiteX1" fmla="*/ 228292 w 833129"/>
                <a:gd name="connsiteY1" fmla="*/ 65272 h 812317"/>
                <a:gd name="connsiteX2" fmla="*/ 1597 w 833129"/>
                <a:gd name="connsiteY2" fmla="*/ 415506 h 812317"/>
                <a:gd name="connsiteX3" fmla="*/ 157617 w 833129"/>
                <a:gd name="connsiteY3" fmla="*/ 812317 h 812317"/>
              </a:gdLst>
              <a:ahLst/>
              <a:cxnLst>
                <a:cxn ang="0">
                  <a:pos x="connsiteX0" y="connsiteY0"/>
                </a:cxn>
                <a:cxn ang="0">
                  <a:pos x="connsiteX1" y="connsiteY1"/>
                </a:cxn>
                <a:cxn ang="0">
                  <a:pos x="connsiteX2" y="connsiteY2"/>
                </a:cxn>
                <a:cxn ang="0">
                  <a:pos x="connsiteX3" y="connsiteY3"/>
                </a:cxn>
              </a:cxnLst>
              <a:rect l="l" t="t" r="r" b="b"/>
              <a:pathLst>
                <a:path w="833129" h="812317">
                  <a:moveTo>
                    <a:pt x="833130" y="191668"/>
                  </a:moveTo>
                  <a:cubicBezTo>
                    <a:pt x="741690" y="57747"/>
                    <a:pt x="491849" y="-87224"/>
                    <a:pt x="228292" y="65272"/>
                  </a:cubicBezTo>
                  <a:cubicBezTo>
                    <a:pt x="131518" y="121279"/>
                    <a:pt x="18742" y="246247"/>
                    <a:pt x="1597" y="415506"/>
                  </a:cubicBezTo>
                  <a:cubicBezTo>
                    <a:pt x="1597" y="415506"/>
                    <a:pt x="-26978" y="666490"/>
                    <a:pt x="157617" y="812317"/>
                  </a:cubicBezTo>
                </a:path>
              </a:pathLst>
            </a:custGeom>
            <a:noFill/>
            <a:ln w="9525" cap="flat">
              <a:solidFill>
                <a:srgbClr val="FFFFFF"/>
              </a:solidFill>
              <a:prstDash val="solid"/>
              <a:round/>
            </a:ln>
          </p:spPr>
          <p:txBody>
            <a:bodyPr rtlCol="0" anchor="ctr"/>
            <a:lstStyle/>
            <a:p>
              <a:pPr defTabSz="609585"/>
              <a:endParaRPr lang="en-US" sz="2400" dirty="0">
                <a:solidFill>
                  <a:srgbClr val="FFFFFF"/>
                </a:solidFill>
                <a:latin typeface="Amazon Ember"/>
              </a:endParaRPr>
            </a:p>
          </p:txBody>
        </p:sp>
        <p:sp>
          <p:nvSpPr>
            <p:cNvPr id="63" name="Freeform: Shape 225">
              <a:extLst>
                <a:ext uri="{FF2B5EF4-FFF2-40B4-BE49-F238E27FC236}">
                  <a16:creationId xmlns:a16="http://schemas.microsoft.com/office/drawing/2014/main" id="{CF689850-158E-4823-873F-E993645502AD}"/>
                </a:ext>
              </a:extLst>
            </p:cNvPr>
            <p:cNvSpPr/>
            <p:nvPr/>
          </p:nvSpPr>
          <p:spPr>
            <a:xfrm>
              <a:off x="-1069007" y="3438906"/>
              <a:ext cx="69151" cy="67627"/>
            </a:xfrm>
            <a:custGeom>
              <a:avLst/>
              <a:gdLst>
                <a:gd name="connsiteX0" fmla="*/ 54102 w 69151"/>
                <a:gd name="connsiteY0" fmla="*/ 0 h 67627"/>
                <a:gd name="connsiteX1" fmla="*/ 44767 w 69151"/>
                <a:gd name="connsiteY1" fmla="*/ 44672 h 67627"/>
                <a:gd name="connsiteX2" fmla="*/ 0 w 69151"/>
                <a:gd name="connsiteY2" fmla="*/ 35242 h 67627"/>
                <a:gd name="connsiteX3" fmla="*/ 14954 w 69151"/>
                <a:gd name="connsiteY3" fmla="*/ 58198 h 67627"/>
                <a:gd name="connsiteX4" fmla="*/ 59722 w 69151"/>
                <a:gd name="connsiteY4" fmla="*/ 67627 h 67627"/>
                <a:gd name="connsiteX5" fmla="*/ 69152 w 69151"/>
                <a:gd name="connsiteY5" fmla="*/ 22955 h 67627"/>
                <a:gd name="connsiteX6" fmla="*/ 54102 w 69151"/>
                <a:gd name="connsiteY6" fmla="*/ 0 h 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51" h="67627">
                  <a:moveTo>
                    <a:pt x="54102" y="0"/>
                  </a:moveTo>
                  <a:lnTo>
                    <a:pt x="44767" y="44672"/>
                  </a:lnTo>
                  <a:lnTo>
                    <a:pt x="0" y="35242"/>
                  </a:lnTo>
                  <a:lnTo>
                    <a:pt x="14954" y="58198"/>
                  </a:lnTo>
                  <a:lnTo>
                    <a:pt x="59722" y="67627"/>
                  </a:lnTo>
                  <a:lnTo>
                    <a:pt x="69152" y="22955"/>
                  </a:lnTo>
                  <a:lnTo>
                    <a:pt x="54102" y="0"/>
                  </a:lnTo>
                  <a:close/>
                </a:path>
              </a:pathLst>
            </a:custGeom>
            <a:solidFill>
              <a:srgbClr val="FFFFFF"/>
            </a:solidFill>
            <a:ln w="9525" cap="flat">
              <a:solidFill>
                <a:srgbClr val="FFFFFF"/>
              </a:solidFill>
              <a:prstDash val="solid"/>
              <a:miter/>
            </a:ln>
          </p:spPr>
          <p:txBody>
            <a:bodyPr rtlCol="0" anchor="ctr"/>
            <a:lstStyle/>
            <a:p>
              <a:pPr defTabSz="609585"/>
              <a:endParaRPr lang="en-US" sz="2400" dirty="0">
                <a:solidFill>
                  <a:srgbClr val="FFFFFF"/>
                </a:solidFill>
                <a:latin typeface="Amazon Ember"/>
              </a:endParaRPr>
            </a:p>
          </p:txBody>
        </p:sp>
        <p:sp>
          <p:nvSpPr>
            <p:cNvPr id="64" name="Freeform: Shape 226">
              <a:extLst>
                <a:ext uri="{FF2B5EF4-FFF2-40B4-BE49-F238E27FC236}">
                  <a16:creationId xmlns:a16="http://schemas.microsoft.com/office/drawing/2014/main" id="{47D9395A-0BF9-4FC9-8D10-A07E10202171}"/>
                </a:ext>
              </a:extLst>
            </p:cNvPr>
            <p:cNvSpPr/>
            <p:nvPr/>
          </p:nvSpPr>
          <p:spPr>
            <a:xfrm>
              <a:off x="-1580119" y="3623024"/>
              <a:ext cx="646072" cy="598656"/>
            </a:xfrm>
            <a:custGeom>
              <a:avLst/>
              <a:gdLst>
                <a:gd name="connsiteX0" fmla="*/ 0 w 646072"/>
                <a:gd name="connsiteY0" fmla="*/ 558451 h 598656"/>
                <a:gd name="connsiteX1" fmla="*/ 417100 w 646072"/>
                <a:gd name="connsiteY1" fmla="*/ 533400 h 598656"/>
                <a:gd name="connsiteX2" fmla="*/ 625221 w 646072"/>
                <a:gd name="connsiteY2" fmla="*/ 0 h 598656"/>
              </a:gdLst>
              <a:ahLst/>
              <a:cxnLst>
                <a:cxn ang="0">
                  <a:pos x="connsiteX0" y="connsiteY0"/>
                </a:cxn>
                <a:cxn ang="0">
                  <a:pos x="connsiteX1" y="connsiteY1"/>
                </a:cxn>
                <a:cxn ang="0">
                  <a:pos x="connsiteX2" y="connsiteY2"/>
                </a:cxn>
              </a:cxnLst>
              <a:rect l="l" t="t" r="r" b="b"/>
              <a:pathLst>
                <a:path w="646072" h="598656">
                  <a:moveTo>
                    <a:pt x="0" y="558451"/>
                  </a:moveTo>
                  <a:cubicBezTo>
                    <a:pt x="115443" y="610171"/>
                    <a:pt x="263938" y="621982"/>
                    <a:pt x="417100" y="533400"/>
                  </a:cubicBezTo>
                  <a:cubicBezTo>
                    <a:pt x="546068" y="458819"/>
                    <a:pt x="703326" y="261271"/>
                    <a:pt x="625221" y="0"/>
                  </a:cubicBezTo>
                </a:path>
              </a:pathLst>
            </a:custGeom>
            <a:noFill/>
            <a:ln w="9525" cap="flat">
              <a:solidFill>
                <a:srgbClr val="F1F2F2"/>
              </a:solidFill>
              <a:prstDash val="solid"/>
              <a:round/>
            </a:ln>
          </p:spPr>
          <p:txBody>
            <a:bodyPr rtlCol="0" anchor="ctr"/>
            <a:lstStyle/>
            <a:p>
              <a:pPr defTabSz="609585"/>
              <a:endParaRPr lang="en-US" sz="2400" dirty="0">
                <a:solidFill>
                  <a:srgbClr val="FFFFFF"/>
                </a:solidFill>
                <a:latin typeface="Amazon Ember"/>
              </a:endParaRPr>
            </a:p>
          </p:txBody>
        </p:sp>
        <p:sp>
          <p:nvSpPr>
            <p:cNvPr id="65" name="Freeform: Shape 227">
              <a:extLst>
                <a:ext uri="{FF2B5EF4-FFF2-40B4-BE49-F238E27FC236}">
                  <a16:creationId xmlns:a16="http://schemas.microsoft.com/office/drawing/2014/main" id="{385CB9C5-F851-42F0-9656-9EBAEE35413A}"/>
                </a:ext>
              </a:extLst>
            </p:cNvPr>
            <p:cNvSpPr/>
            <p:nvPr/>
          </p:nvSpPr>
          <p:spPr>
            <a:xfrm>
              <a:off x="-1599740" y="4155566"/>
              <a:ext cx="67722" cy="70199"/>
            </a:xfrm>
            <a:custGeom>
              <a:avLst/>
              <a:gdLst>
                <a:gd name="connsiteX0" fmla="*/ 41720 w 67722"/>
                <a:gd name="connsiteY0" fmla="*/ 70199 h 70199"/>
                <a:gd name="connsiteX1" fmla="*/ 25146 w 67722"/>
                <a:gd name="connsiteY1" fmla="*/ 27622 h 70199"/>
                <a:gd name="connsiteX2" fmla="*/ 67723 w 67722"/>
                <a:gd name="connsiteY2" fmla="*/ 11049 h 70199"/>
                <a:gd name="connsiteX3" fmla="*/ 42577 w 67722"/>
                <a:gd name="connsiteY3" fmla="*/ 0 h 70199"/>
                <a:gd name="connsiteX4" fmla="*/ 0 w 67722"/>
                <a:gd name="connsiteY4" fmla="*/ 16669 h 70199"/>
                <a:gd name="connsiteX5" fmla="*/ 16574 w 67722"/>
                <a:gd name="connsiteY5" fmla="*/ 59150 h 70199"/>
                <a:gd name="connsiteX6" fmla="*/ 41720 w 67722"/>
                <a:gd name="connsiteY6" fmla="*/ 70199 h 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22" h="70199">
                  <a:moveTo>
                    <a:pt x="41720" y="70199"/>
                  </a:moveTo>
                  <a:lnTo>
                    <a:pt x="25146" y="27622"/>
                  </a:lnTo>
                  <a:lnTo>
                    <a:pt x="67723" y="11049"/>
                  </a:lnTo>
                  <a:lnTo>
                    <a:pt x="42577" y="0"/>
                  </a:lnTo>
                  <a:lnTo>
                    <a:pt x="0" y="16669"/>
                  </a:lnTo>
                  <a:lnTo>
                    <a:pt x="16574" y="59150"/>
                  </a:lnTo>
                  <a:lnTo>
                    <a:pt x="41720" y="70199"/>
                  </a:lnTo>
                  <a:close/>
                </a:path>
              </a:pathLst>
            </a:custGeom>
            <a:solidFill>
              <a:srgbClr val="F1F2F2"/>
            </a:solidFill>
            <a:ln w="9525" cap="flat">
              <a:solidFill>
                <a:srgbClr val="FFFFFF"/>
              </a:solidFill>
              <a:prstDash val="solid"/>
              <a:miter/>
            </a:ln>
          </p:spPr>
          <p:txBody>
            <a:bodyPr rtlCol="0" anchor="ctr"/>
            <a:lstStyle/>
            <a:p>
              <a:pPr defTabSz="609585"/>
              <a:endParaRPr lang="en-US" sz="2400" dirty="0">
                <a:solidFill>
                  <a:srgbClr val="FFFFFF"/>
                </a:solidFill>
                <a:latin typeface="Amazon Ember"/>
              </a:endParaRPr>
            </a:p>
          </p:txBody>
        </p:sp>
        <p:sp>
          <p:nvSpPr>
            <p:cNvPr id="66" name="Freeform: Shape 228">
              <a:extLst>
                <a:ext uri="{FF2B5EF4-FFF2-40B4-BE49-F238E27FC236}">
                  <a16:creationId xmlns:a16="http://schemas.microsoft.com/office/drawing/2014/main" id="{CAD3E7D5-6C7E-4CD4-AEB9-EE7032598123}"/>
                </a:ext>
              </a:extLst>
            </p:cNvPr>
            <p:cNvSpPr/>
            <p:nvPr/>
          </p:nvSpPr>
          <p:spPr>
            <a:xfrm>
              <a:off x="-1617457" y="3564540"/>
              <a:ext cx="415099" cy="415004"/>
            </a:xfrm>
            <a:custGeom>
              <a:avLst/>
              <a:gdLst>
                <a:gd name="connsiteX0" fmla="*/ 0 w 415099"/>
                <a:gd name="connsiteY0" fmla="*/ 0 h 415004"/>
                <a:gd name="connsiteX1" fmla="*/ 415100 w 415099"/>
                <a:gd name="connsiteY1" fmla="*/ 415004 h 415004"/>
              </a:gdLst>
              <a:ahLst/>
              <a:cxnLst>
                <a:cxn ang="0">
                  <a:pos x="connsiteX0" y="connsiteY0"/>
                </a:cxn>
                <a:cxn ang="0">
                  <a:pos x="connsiteX1" y="connsiteY1"/>
                </a:cxn>
              </a:cxnLst>
              <a:rect l="l" t="t" r="r" b="b"/>
              <a:pathLst>
                <a:path w="415099" h="415004">
                  <a:moveTo>
                    <a:pt x="0" y="0"/>
                  </a:moveTo>
                  <a:lnTo>
                    <a:pt x="415100" y="415004"/>
                  </a:lnTo>
                </a:path>
              </a:pathLst>
            </a:custGeom>
            <a:ln w="9525" cap="flat">
              <a:solidFill>
                <a:srgbClr val="FFFFFF"/>
              </a:solidFill>
              <a:prstDash val="solid"/>
              <a:miter/>
            </a:ln>
          </p:spPr>
          <p:txBody>
            <a:bodyPr rtlCol="0" anchor="ctr"/>
            <a:lstStyle/>
            <a:p>
              <a:pPr defTabSz="609585"/>
              <a:endParaRPr lang="en-US" sz="2400" dirty="0">
                <a:solidFill>
                  <a:srgbClr val="FFFFFF"/>
                </a:solidFill>
                <a:latin typeface="Amazon Ember"/>
              </a:endParaRPr>
            </a:p>
          </p:txBody>
        </p:sp>
        <p:sp>
          <p:nvSpPr>
            <p:cNvPr id="67" name="Freeform: Shape 229">
              <a:extLst>
                <a:ext uri="{FF2B5EF4-FFF2-40B4-BE49-F238E27FC236}">
                  <a16:creationId xmlns:a16="http://schemas.microsoft.com/office/drawing/2014/main" id="{85361109-D484-42E8-A20B-151EAC24BC10}"/>
                </a:ext>
              </a:extLst>
            </p:cNvPr>
            <p:cNvSpPr/>
            <p:nvPr/>
          </p:nvSpPr>
          <p:spPr>
            <a:xfrm>
              <a:off x="-1632030" y="3549967"/>
              <a:ext cx="114300" cy="114300"/>
            </a:xfrm>
            <a:custGeom>
              <a:avLst/>
              <a:gdLst>
                <a:gd name="connsiteX0" fmla="*/ 4191 w 114300"/>
                <a:gd name="connsiteY0" fmla="*/ 114300 h 114300"/>
                <a:gd name="connsiteX1" fmla="*/ 23241 w 114300"/>
                <a:gd name="connsiteY1" fmla="*/ 113633 h 114300"/>
                <a:gd name="connsiteX2" fmla="*/ 19812 w 114300"/>
                <a:gd name="connsiteY2" fmla="*/ 19717 h 114300"/>
                <a:gd name="connsiteX3" fmla="*/ 113633 w 114300"/>
                <a:gd name="connsiteY3" fmla="*/ 23146 h 114300"/>
                <a:gd name="connsiteX4" fmla="*/ 114300 w 114300"/>
                <a:gd name="connsiteY4" fmla="*/ 4096 h 114300"/>
                <a:gd name="connsiteX5" fmla="*/ 0 w 114300"/>
                <a:gd name="connsiteY5" fmla="*/ 0 h 114300"/>
                <a:gd name="connsiteX6" fmla="*/ 4191 w 114300"/>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14300">
                  <a:moveTo>
                    <a:pt x="4191" y="114300"/>
                  </a:moveTo>
                  <a:lnTo>
                    <a:pt x="23241" y="113633"/>
                  </a:lnTo>
                  <a:lnTo>
                    <a:pt x="19812" y="19717"/>
                  </a:lnTo>
                  <a:lnTo>
                    <a:pt x="113633" y="23146"/>
                  </a:lnTo>
                  <a:lnTo>
                    <a:pt x="114300" y="4096"/>
                  </a:lnTo>
                  <a:lnTo>
                    <a:pt x="0" y="0"/>
                  </a:lnTo>
                  <a:lnTo>
                    <a:pt x="4191" y="114300"/>
                  </a:lnTo>
                  <a:close/>
                </a:path>
              </a:pathLst>
            </a:custGeom>
            <a:solidFill>
              <a:srgbClr val="FFFFFF"/>
            </a:solidFill>
            <a:ln w="9525" cap="flat">
              <a:solidFill>
                <a:srgbClr val="FFFFFF"/>
              </a:solidFill>
              <a:prstDash val="solid"/>
              <a:miter/>
            </a:ln>
          </p:spPr>
          <p:txBody>
            <a:bodyPr rtlCol="0" anchor="ctr"/>
            <a:lstStyle/>
            <a:p>
              <a:pPr defTabSz="609585"/>
              <a:endParaRPr lang="en-US" sz="2400" dirty="0">
                <a:solidFill>
                  <a:srgbClr val="FFFFFF"/>
                </a:solidFill>
                <a:latin typeface="Amazon Ember"/>
              </a:endParaRPr>
            </a:p>
          </p:txBody>
        </p:sp>
        <p:sp>
          <p:nvSpPr>
            <p:cNvPr id="68" name="Freeform: Shape 230">
              <a:extLst>
                <a:ext uri="{FF2B5EF4-FFF2-40B4-BE49-F238E27FC236}">
                  <a16:creationId xmlns:a16="http://schemas.microsoft.com/office/drawing/2014/main" id="{200A4CDB-2120-4BE3-A6CD-3DD400C969C7}"/>
                </a:ext>
              </a:extLst>
            </p:cNvPr>
            <p:cNvSpPr/>
            <p:nvPr/>
          </p:nvSpPr>
          <p:spPr>
            <a:xfrm>
              <a:off x="-1302179" y="3879818"/>
              <a:ext cx="114395" cy="114395"/>
            </a:xfrm>
            <a:custGeom>
              <a:avLst/>
              <a:gdLst>
                <a:gd name="connsiteX0" fmla="*/ 0 w 114395"/>
                <a:gd name="connsiteY0" fmla="*/ 110204 h 114395"/>
                <a:gd name="connsiteX1" fmla="*/ 762 w 114395"/>
                <a:gd name="connsiteY1" fmla="*/ 91154 h 114395"/>
                <a:gd name="connsiteX2" fmla="*/ 94583 w 114395"/>
                <a:gd name="connsiteY2" fmla="*/ 94583 h 114395"/>
                <a:gd name="connsiteX3" fmla="*/ 91154 w 114395"/>
                <a:gd name="connsiteY3" fmla="*/ 667 h 114395"/>
                <a:gd name="connsiteX4" fmla="*/ 110204 w 114395"/>
                <a:gd name="connsiteY4" fmla="*/ 0 h 114395"/>
                <a:gd name="connsiteX5" fmla="*/ 114395 w 114395"/>
                <a:gd name="connsiteY5" fmla="*/ 114395 h 114395"/>
                <a:gd name="connsiteX6" fmla="*/ 0 w 114395"/>
                <a:gd name="connsiteY6" fmla="*/ 110204 h 11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95" h="114395">
                  <a:moveTo>
                    <a:pt x="0" y="110204"/>
                  </a:moveTo>
                  <a:lnTo>
                    <a:pt x="762" y="91154"/>
                  </a:lnTo>
                  <a:lnTo>
                    <a:pt x="94583" y="94583"/>
                  </a:lnTo>
                  <a:lnTo>
                    <a:pt x="91154" y="667"/>
                  </a:lnTo>
                  <a:lnTo>
                    <a:pt x="110204" y="0"/>
                  </a:lnTo>
                  <a:lnTo>
                    <a:pt x="114395" y="114395"/>
                  </a:lnTo>
                  <a:lnTo>
                    <a:pt x="0" y="110204"/>
                  </a:lnTo>
                  <a:close/>
                </a:path>
              </a:pathLst>
            </a:custGeom>
            <a:solidFill>
              <a:srgbClr val="FFFFFF"/>
            </a:solidFill>
            <a:ln w="9525" cap="flat">
              <a:solidFill>
                <a:srgbClr val="FFFFFF"/>
              </a:solidFill>
              <a:prstDash val="solid"/>
              <a:miter/>
            </a:ln>
          </p:spPr>
          <p:txBody>
            <a:bodyPr rtlCol="0" anchor="ctr"/>
            <a:lstStyle/>
            <a:p>
              <a:pPr defTabSz="609585"/>
              <a:endParaRPr lang="en-US" sz="2400" dirty="0">
                <a:solidFill>
                  <a:srgbClr val="FFFFFF"/>
                </a:solidFill>
                <a:latin typeface="Amazon Ember"/>
              </a:endParaRPr>
            </a:p>
          </p:txBody>
        </p:sp>
        <p:sp>
          <p:nvSpPr>
            <p:cNvPr id="69" name="Freeform: Shape 231">
              <a:extLst>
                <a:ext uri="{FF2B5EF4-FFF2-40B4-BE49-F238E27FC236}">
                  <a16:creationId xmlns:a16="http://schemas.microsoft.com/office/drawing/2014/main" id="{D8DF742D-7D1F-4D3F-B9D3-E216C6E4D3E6}"/>
                </a:ext>
              </a:extLst>
            </p:cNvPr>
            <p:cNvSpPr/>
            <p:nvPr/>
          </p:nvSpPr>
          <p:spPr>
            <a:xfrm>
              <a:off x="-1617457" y="3564540"/>
              <a:ext cx="415099" cy="415004"/>
            </a:xfrm>
            <a:custGeom>
              <a:avLst/>
              <a:gdLst>
                <a:gd name="connsiteX0" fmla="*/ 0 w 415099"/>
                <a:gd name="connsiteY0" fmla="*/ 415004 h 415004"/>
                <a:gd name="connsiteX1" fmla="*/ 415100 w 415099"/>
                <a:gd name="connsiteY1" fmla="*/ 0 h 415004"/>
              </a:gdLst>
              <a:ahLst/>
              <a:cxnLst>
                <a:cxn ang="0">
                  <a:pos x="connsiteX0" y="connsiteY0"/>
                </a:cxn>
                <a:cxn ang="0">
                  <a:pos x="connsiteX1" y="connsiteY1"/>
                </a:cxn>
              </a:cxnLst>
              <a:rect l="l" t="t" r="r" b="b"/>
              <a:pathLst>
                <a:path w="415099" h="415004">
                  <a:moveTo>
                    <a:pt x="0" y="415004"/>
                  </a:moveTo>
                  <a:lnTo>
                    <a:pt x="415100" y="0"/>
                  </a:lnTo>
                </a:path>
              </a:pathLst>
            </a:custGeom>
            <a:ln w="9525" cap="flat">
              <a:solidFill>
                <a:srgbClr val="FFFFFF"/>
              </a:solidFill>
              <a:prstDash val="solid"/>
              <a:miter/>
            </a:ln>
          </p:spPr>
          <p:txBody>
            <a:bodyPr rtlCol="0" anchor="ctr"/>
            <a:lstStyle/>
            <a:p>
              <a:pPr defTabSz="609585"/>
              <a:endParaRPr lang="en-US" sz="2400" dirty="0">
                <a:solidFill>
                  <a:srgbClr val="FFFFFF"/>
                </a:solidFill>
                <a:latin typeface="Amazon Ember"/>
              </a:endParaRPr>
            </a:p>
          </p:txBody>
        </p:sp>
        <p:sp>
          <p:nvSpPr>
            <p:cNvPr id="70" name="Freeform: Shape 232">
              <a:extLst>
                <a:ext uri="{FF2B5EF4-FFF2-40B4-BE49-F238E27FC236}">
                  <a16:creationId xmlns:a16="http://schemas.microsoft.com/office/drawing/2014/main" id="{37C42AE1-DB8B-4633-A3ED-71A020F5DFB1}"/>
                </a:ext>
              </a:extLst>
            </p:cNvPr>
            <p:cNvSpPr/>
            <p:nvPr/>
          </p:nvSpPr>
          <p:spPr>
            <a:xfrm>
              <a:off x="-1632030" y="3879818"/>
              <a:ext cx="114395" cy="114395"/>
            </a:xfrm>
            <a:custGeom>
              <a:avLst/>
              <a:gdLst>
                <a:gd name="connsiteX0" fmla="*/ 114395 w 114395"/>
                <a:gd name="connsiteY0" fmla="*/ 110204 h 114395"/>
                <a:gd name="connsiteX1" fmla="*/ 113633 w 114395"/>
                <a:gd name="connsiteY1" fmla="*/ 91154 h 114395"/>
                <a:gd name="connsiteX2" fmla="*/ 19812 w 114395"/>
                <a:gd name="connsiteY2" fmla="*/ 94583 h 114395"/>
                <a:gd name="connsiteX3" fmla="*/ 23241 w 114395"/>
                <a:gd name="connsiteY3" fmla="*/ 667 h 114395"/>
                <a:gd name="connsiteX4" fmla="*/ 4191 w 114395"/>
                <a:gd name="connsiteY4" fmla="*/ 0 h 114395"/>
                <a:gd name="connsiteX5" fmla="*/ 0 w 114395"/>
                <a:gd name="connsiteY5" fmla="*/ 114395 h 114395"/>
                <a:gd name="connsiteX6" fmla="*/ 114395 w 114395"/>
                <a:gd name="connsiteY6" fmla="*/ 110204 h 11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95" h="114395">
                  <a:moveTo>
                    <a:pt x="114395" y="110204"/>
                  </a:moveTo>
                  <a:lnTo>
                    <a:pt x="113633" y="91154"/>
                  </a:lnTo>
                  <a:lnTo>
                    <a:pt x="19812" y="94583"/>
                  </a:lnTo>
                  <a:lnTo>
                    <a:pt x="23241" y="667"/>
                  </a:lnTo>
                  <a:lnTo>
                    <a:pt x="4191" y="0"/>
                  </a:lnTo>
                  <a:lnTo>
                    <a:pt x="0" y="114395"/>
                  </a:lnTo>
                  <a:lnTo>
                    <a:pt x="114395" y="110204"/>
                  </a:lnTo>
                  <a:close/>
                </a:path>
              </a:pathLst>
            </a:custGeom>
            <a:solidFill>
              <a:srgbClr val="FFFFFF"/>
            </a:solidFill>
            <a:ln w="9525" cap="flat">
              <a:solidFill>
                <a:srgbClr val="FFFFFF"/>
              </a:solidFill>
              <a:prstDash val="solid"/>
              <a:miter/>
            </a:ln>
          </p:spPr>
          <p:txBody>
            <a:bodyPr rtlCol="0" anchor="ctr"/>
            <a:lstStyle/>
            <a:p>
              <a:pPr defTabSz="609585"/>
              <a:endParaRPr lang="en-US" sz="2400" dirty="0">
                <a:solidFill>
                  <a:srgbClr val="FFFFFF"/>
                </a:solidFill>
                <a:latin typeface="Amazon Ember"/>
              </a:endParaRPr>
            </a:p>
          </p:txBody>
        </p:sp>
        <p:sp>
          <p:nvSpPr>
            <p:cNvPr id="71" name="Freeform: Shape 233">
              <a:extLst>
                <a:ext uri="{FF2B5EF4-FFF2-40B4-BE49-F238E27FC236}">
                  <a16:creationId xmlns:a16="http://schemas.microsoft.com/office/drawing/2014/main" id="{28D26E6A-CA7D-4056-AA9B-4113FD7626E7}"/>
                </a:ext>
              </a:extLst>
            </p:cNvPr>
            <p:cNvSpPr/>
            <p:nvPr/>
          </p:nvSpPr>
          <p:spPr>
            <a:xfrm>
              <a:off x="-1302084" y="3549967"/>
              <a:ext cx="114300" cy="114300"/>
            </a:xfrm>
            <a:custGeom>
              <a:avLst/>
              <a:gdLst>
                <a:gd name="connsiteX0" fmla="*/ 110109 w 114300"/>
                <a:gd name="connsiteY0" fmla="*/ 114300 h 114300"/>
                <a:gd name="connsiteX1" fmla="*/ 91059 w 114300"/>
                <a:gd name="connsiteY1" fmla="*/ 113633 h 114300"/>
                <a:gd name="connsiteX2" fmla="*/ 94488 w 114300"/>
                <a:gd name="connsiteY2" fmla="*/ 19717 h 114300"/>
                <a:gd name="connsiteX3" fmla="*/ 667 w 114300"/>
                <a:gd name="connsiteY3" fmla="*/ 23146 h 114300"/>
                <a:gd name="connsiteX4" fmla="*/ 0 w 114300"/>
                <a:gd name="connsiteY4" fmla="*/ 4096 h 114300"/>
                <a:gd name="connsiteX5" fmla="*/ 114300 w 114300"/>
                <a:gd name="connsiteY5" fmla="*/ 0 h 114300"/>
                <a:gd name="connsiteX6" fmla="*/ 110109 w 114300"/>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14300">
                  <a:moveTo>
                    <a:pt x="110109" y="114300"/>
                  </a:moveTo>
                  <a:lnTo>
                    <a:pt x="91059" y="113633"/>
                  </a:lnTo>
                  <a:lnTo>
                    <a:pt x="94488" y="19717"/>
                  </a:lnTo>
                  <a:lnTo>
                    <a:pt x="667" y="23146"/>
                  </a:lnTo>
                  <a:lnTo>
                    <a:pt x="0" y="4096"/>
                  </a:lnTo>
                  <a:lnTo>
                    <a:pt x="114300" y="0"/>
                  </a:lnTo>
                  <a:lnTo>
                    <a:pt x="110109" y="114300"/>
                  </a:lnTo>
                  <a:close/>
                </a:path>
              </a:pathLst>
            </a:custGeom>
            <a:solidFill>
              <a:srgbClr val="FFFFFF"/>
            </a:solidFill>
            <a:ln w="9525" cap="flat">
              <a:solidFill>
                <a:srgbClr val="FFFFFF"/>
              </a:solidFill>
              <a:prstDash val="solid"/>
              <a:miter/>
            </a:ln>
          </p:spPr>
          <p:txBody>
            <a:bodyPr rtlCol="0" anchor="ctr"/>
            <a:lstStyle/>
            <a:p>
              <a:pPr defTabSz="609585"/>
              <a:endParaRPr lang="en-US" sz="2400" dirty="0">
                <a:solidFill>
                  <a:srgbClr val="FFFFFF"/>
                </a:solidFill>
                <a:latin typeface="Amazon Ember"/>
              </a:endParaRPr>
            </a:p>
          </p:txBody>
        </p:sp>
      </p:grpSp>
    </p:spTree>
    <p:extLst>
      <p:ext uri="{BB962C8B-B14F-4D97-AF65-F5344CB8AC3E}">
        <p14:creationId xmlns:p14="http://schemas.microsoft.com/office/powerpoint/2010/main" val="5535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B468F5-CF92-46BC-A6F9-A89FD65E4D38}"/>
              </a:ext>
            </a:extLst>
          </p:cNvPr>
          <p:cNvSpPr>
            <a:spLocks noGrp="1"/>
          </p:cNvSpPr>
          <p:nvPr>
            <p:ph type="title"/>
          </p:nvPr>
        </p:nvSpPr>
        <p:spPr>
          <a:xfrm>
            <a:off x="520619" y="187688"/>
            <a:ext cx="8170258" cy="1014096"/>
          </a:xfrm>
        </p:spPr>
        <p:txBody>
          <a:bodyPr/>
          <a:lstStyle/>
          <a:p>
            <a:r>
              <a:rPr lang="en-US" dirty="0"/>
              <a:t>Problem Description</a:t>
            </a:r>
          </a:p>
        </p:txBody>
      </p:sp>
      <p:pic>
        <p:nvPicPr>
          <p:cNvPr id="10" name="Picture 9">
            <a:extLst>
              <a:ext uri="{FF2B5EF4-FFF2-40B4-BE49-F238E27FC236}">
                <a16:creationId xmlns:a16="http://schemas.microsoft.com/office/drawing/2014/main" id="{EB864CEC-E9F9-4F3E-81DB-FF3BF6EB2805}"/>
              </a:ext>
            </a:extLst>
          </p:cNvPr>
          <p:cNvPicPr>
            <a:picLocks noChangeAspect="1"/>
          </p:cNvPicPr>
          <p:nvPr/>
        </p:nvPicPr>
        <p:blipFill>
          <a:blip r:embed="rId3"/>
          <a:stretch>
            <a:fillRect/>
          </a:stretch>
        </p:blipFill>
        <p:spPr>
          <a:xfrm>
            <a:off x="520617" y="1123405"/>
            <a:ext cx="10922444" cy="2075544"/>
          </a:xfrm>
          <a:prstGeom prst="rect">
            <a:avLst/>
          </a:prstGeom>
        </p:spPr>
      </p:pic>
      <p:sp>
        <p:nvSpPr>
          <p:cNvPr id="11" name="TextBox 10">
            <a:extLst>
              <a:ext uri="{FF2B5EF4-FFF2-40B4-BE49-F238E27FC236}">
                <a16:creationId xmlns:a16="http://schemas.microsoft.com/office/drawing/2014/main" id="{FF360DEC-483E-43FB-8F56-13A1A28E18BE}"/>
              </a:ext>
            </a:extLst>
          </p:cNvPr>
          <p:cNvSpPr txBox="1"/>
          <p:nvPr/>
        </p:nvSpPr>
        <p:spPr>
          <a:xfrm>
            <a:off x="520618" y="2902858"/>
            <a:ext cx="10922443" cy="3600986"/>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mazon Ember"/>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mazon Ember"/>
                <a:ea typeface="+mn-ea"/>
                <a:cs typeface="+mn-cs"/>
              </a:rPr>
              <a:t>77 locations in Oahu, Hawaii, Maui</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mazon Ember"/>
                <a:ea typeface="+mn-ea"/>
                <a:cs typeface="+mn-cs"/>
              </a:rPr>
              <a:t>51 Menu Items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mazon Ember"/>
                <a:ea typeface="+mn-ea"/>
                <a:cs typeface="+mn-cs"/>
              </a:rPr>
              <a:t>Need to predict demand in the next three weeks</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3200" dirty="0">
                <a:solidFill>
                  <a:srgbClr val="FFFFFF"/>
                </a:solidFill>
                <a:latin typeface="Amazon Ember"/>
              </a:rPr>
              <a:t>Data set – 3 years of weekly data ~500K rows</a:t>
            </a:r>
            <a:endParaRPr kumimoji="0" lang="en-US" sz="3200" b="0" i="0" u="none" strike="noStrike" kern="1200" cap="none" spc="0" normalizeH="0" baseline="0" noProof="0" dirty="0">
              <a:ln>
                <a:noFill/>
              </a:ln>
              <a:solidFill>
                <a:srgbClr val="FFFFFF"/>
              </a:solidFill>
              <a:effectLst/>
              <a:uLnTx/>
              <a:uFillTx/>
              <a:latin typeface="Amazon Ember"/>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a:ea typeface="+mn-ea"/>
              <a:cs typeface="+mn-cs"/>
            </a:endParaRPr>
          </a:p>
        </p:txBody>
      </p:sp>
    </p:spTree>
    <p:extLst>
      <p:ext uri="{BB962C8B-B14F-4D97-AF65-F5344CB8AC3E}">
        <p14:creationId xmlns:p14="http://schemas.microsoft.com/office/powerpoint/2010/main" val="5546536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neBrandConfidential_Dark">
  <a:themeElements>
    <a:clrScheme name="Custom 2">
      <a:dk1>
        <a:srgbClr val="232F3E"/>
      </a:dk1>
      <a:lt1>
        <a:srgbClr val="FFFFFF"/>
      </a:lt1>
      <a:dk2>
        <a:srgbClr val="262261"/>
      </a:dk2>
      <a:lt2>
        <a:srgbClr val="F1F3F3"/>
      </a:lt2>
      <a:accent1>
        <a:srgbClr val="504BAB"/>
      </a:accent1>
      <a:accent2>
        <a:srgbClr val="C9208A"/>
      </a:accent2>
      <a:accent3>
        <a:srgbClr val="F3E502"/>
      </a:accent3>
      <a:accent4>
        <a:srgbClr val="ADE322"/>
      </a:accent4>
      <a:accent5>
        <a:srgbClr val="36C2B3"/>
      </a:accent5>
      <a:accent6>
        <a:srgbClr val="008296"/>
      </a:accent6>
      <a:hlink>
        <a:srgbClr val="44B9D6"/>
      </a:hlink>
      <a:folHlink>
        <a:srgbClr val="44B9D6"/>
      </a:folHlink>
    </a:clrScheme>
    <a:fontScheme name="Ember Heavy and Normal">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1200"/>
          </a:spcAft>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tlCol="0">
        <a:spAutoFit/>
      </a:bodyPr>
      <a:lstStyle>
        <a:defPPr algn="l">
          <a:spcAft>
            <a:spcPts val="1200"/>
          </a:spcAft>
          <a:defRPr dirty="0" err="1" smtClean="0"/>
        </a:defPPr>
      </a:lstStyle>
    </a:txDef>
  </a:objectDefaults>
  <a:extraClrSchemeLst/>
  <a:extLst>
    <a:ext uri="{05A4C25C-085E-4340-85A3-A5531E510DB2}">
      <thm15:themeFamily xmlns:thm15="http://schemas.microsoft.com/office/thememl/2012/main" name="Presentation2" id="{4C6F0895-4C86-4303-9F30-1EDE337E7E86}" vid="{9EAC9290-F44A-4683-B353-38F7ACE6CF6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097DF95828FE4AB0C3487BFB58E93A" ma:contentTypeVersion="16" ma:contentTypeDescription="Create a new document." ma:contentTypeScope="" ma:versionID="15f00d010846a101d841390187a9810b">
  <xsd:schema xmlns:xsd="http://www.w3.org/2001/XMLSchema" xmlns:xs="http://www.w3.org/2001/XMLSchema" xmlns:p="http://schemas.microsoft.com/office/2006/metadata/properties" xmlns:ns2="9a3493d9-1e33-4c41-8e39-391f8de1a481" xmlns:ns3="0a71824d-7dd7-4cf2-9af7-10db0ac3c3a7" targetNamespace="http://schemas.microsoft.com/office/2006/metadata/properties" ma:root="true" ma:fieldsID="c9d36681d6477a215a75840282536303" ns2:_="" ns3:_="">
    <xsd:import namespace="9a3493d9-1e33-4c41-8e39-391f8de1a481"/>
    <xsd:import namespace="0a71824d-7dd7-4cf2-9af7-10db0ac3c3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3493d9-1e33-4c41-8e39-391f8de1a4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584a849-6425-41be-9232-c7b67993d17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71824d-7dd7-4cf2-9af7-10db0ac3c3a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ca9ee81-b800-48bd-89e8-be9f5f5857e8}" ma:internalName="TaxCatchAll" ma:showField="CatchAllData" ma:web="0a71824d-7dd7-4cf2-9af7-10db0ac3c3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a3493d9-1e33-4c41-8e39-391f8de1a481">
      <Terms xmlns="http://schemas.microsoft.com/office/infopath/2007/PartnerControls"/>
    </lcf76f155ced4ddcb4097134ff3c332f>
    <TaxCatchAll xmlns="0a71824d-7dd7-4cf2-9af7-10db0ac3c3a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D5F607-6CFE-4100-98FF-2413C56D703D}"/>
</file>

<file path=customXml/itemProps2.xml><?xml version="1.0" encoding="utf-8"?>
<ds:datastoreItem xmlns:ds="http://schemas.openxmlformats.org/officeDocument/2006/customXml" ds:itemID="{5A12C465-C417-43E7-973C-D0FA2B69D4DB}">
  <ds:schemaRefs>
    <ds:schemaRef ds:uri="http://schemas.microsoft.com/office/2006/metadata/properties"/>
    <ds:schemaRef ds:uri="http://purl.org/dc/terms/"/>
    <ds:schemaRef ds:uri="25a7f418-6399-491c-a4ad-343cbbee3cf1"/>
    <ds:schemaRef ds:uri="http://schemas.microsoft.com/office/2006/documentManagement/types"/>
    <ds:schemaRef ds:uri="http://schemas.openxmlformats.org/package/2006/metadata/core-properties"/>
    <ds:schemaRef ds:uri="http://schemas.microsoft.com/office/infopath/2007/PartnerControls"/>
    <ds:schemaRef ds:uri="85e17363-853d-4f83-a6f9-b45f614764e6"/>
    <ds:schemaRef ds:uri="http://purl.org/dc/elements/1.1/"/>
    <ds:schemaRef ds:uri="a96d0ad3-f31c-4017-8092-55e06ba634b9"/>
    <ds:schemaRef ds:uri="http://www.w3.org/XML/1998/namespace"/>
    <ds:schemaRef ds:uri="http://purl.org/dc/dcmitype/"/>
  </ds:schemaRefs>
</ds:datastoreItem>
</file>

<file path=customXml/itemProps3.xml><?xml version="1.0" encoding="utf-8"?>
<ds:datastoreItem xmlns:ds="http://schemas.openxmlformats.org/officeDocument/2006/customXml" ds:itemID="{EC3D16E8-21C5-46C9-B82C-1ED566963A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2403</TotalTime>
  <Words>1303</Words>
  <Application>Microsoft Office PowerPoint</Application>
  <PresentationFormat>Widescreen</PresentationFormat>
  <Paragraphs>212</Paragraphs>
  <Slides>20</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Amazon Ember</vt:lpstr>
      <vt:lpstr>Amazon Ember Heavy</vt:lpstr>
      <vt:lpstr>Amazon Ember Medium</vt:lpstr>
      <vt:lpstr>Amazon Ember Regular</vt:lpstr>
      <vt:lpstr>Arial</vt:lpstr>
      <vt:lpstr>Calibri</vt:lpstr>
      <vt:lpstr>Calibri Light</vt:lpstr>
      <vt:lpstr>Ink Free</vt:lpstr>
      <vt:lpstr>Wingdings</vt:lpstr>
      <vt:lpstr>Office Theme</vt:lpstr>
      <vt:lpstr>OneBrandConfidential_Dark</vt:lpstr>
      <vt:lpstr>How AI/ML Enabled Forecasting Is A Game-Changer for Hawaii's Businesses</vt:lpstr>
      <vt:lpstr>The Food Waste Problem in Hawai’i</vt:lpstr>
      <vt:lpstr>PowerPoint Presentation</vt:lpstr>
      <vt:lpstr>PowerPoint Presentation</vt:lpstr>
      <vt:lpstr>PowerPoint Presentation</vt:lpstr>
      <vt:lpstr>PowerPoint Presentation</vt:lpstr>
      <vt:lpstr>PowerPoint Presentation</vt:lpstr>
      <vt:lpstr>PowerPoint Presentation</vt:lpstr>
      <vt:lpstr>Problem Description</vt:lpstr>
      <vt:lpstr>Demo</vt:lpstr>
      <vt:lpstr>PowerPoint Presentation</vt:lpstr>
      <vt:lpstr>PowerPoint Presentation</vt:lpstr>
      <vt:lpstr>Case Studies </vt:lpstr>
      <vt:lpstr>PowerPoint Presentation</vt:lpstr>
      <vt:lpstr>PowerPoint Presentation</vt:lpstr>
      <vt:lpstr>Innovation Canvas Adoption Framework</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dc:title>
  <dc:creator>Minh Nguyễn</dc:creator>
  <cp:lastModifiedBy>Scott Fujieda</cp:lastModifiedBy>
  <cp:revision>58</cp:revision>
  <dcterms:created xsi:type="dcterms:W3CDTF">2022-06-13T02:11:09Z</dcterms:created>
  <dcterms:modified xsi:type="dcterms:W3CDTF">2022-07-22T20:57:43Z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0x01010015097DF95828FE4AB0C3487BFB58E93A</vt:lpwstr>
  </property>
</Properties>
</file>